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ags/tag6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  <p:sldMasterId id="2147483660" r:id="rId2"/>
    <p:sldMasterId id="2147483675" r:id="rId3"/>
    <p:sldMasterId id="2147483687" r:id="rId4"/>
    <p:sldMasterId id="2147483699" r:id="rId5"/>
  </p:sldMasterIdLst>
  <p:notesMasterIdLst>
    <p:notesMasterId r:id="rId8"/>
  </p:notesMasterIdLst>
  <p:handoutMasterIdLst>
    <p:handoutMasterId r:id="rId9"/>
  </p:handoutMasterIdLst>
  <p:sldIdLst>
    <p:sldId id="330" r:id="rId6"/>
    <p:sldId id="12405" r:id="rId7"/>
  </p:sldIdLst>
  <p:sldSz cx="10160000" cy="57134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99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nie Viljoen" initials="SV" lastIdx="1" clrIdx="0">
    <p:extLst>
      <p:ext uri="{19B8F6BF-5375-455C-9EA6-DF929625EA0E}">
        <p15:presenceInfo xmlns:p15="http://schemas.microsoft.com/office/powerpoint/2012/main" userId="S-1-5-21-1921980992-492592877-618671499-48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6CD"/>
    <a:srgbClr val="00449F"/>
    <a:srgbClr val="0065DB"/>
    <a:srgbClr val="05195E"/>
    <a:srgbClr val="0C3392"/>
    <a:srgbClr val="92D050"/>
    <a:srgbClr val="A6130D"/>
    <a:srgbClr val="FFFFFF"/>
    <a:srgbClr val="103CA9"/>
    <a:srgbClr val="A5D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F948CB-FB17-472E-AA60-974E8FC92D94}">
  <a:tblStyle styleId="{41F948CB-FB17-472E-AA60-974E8FC92D9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5143" autoAdjust="0"/>
  </p:normalViewPr>
  <p:slideViewPr>
    <p:cSldViewPr>
      <p:cViewPr varScale="1">
        <p:scale>
          <a:sx n="93" d="100"/>
          <a:sy n="93" d="100"/>
        </p:scale>
        <p:origin x="994" y="62"/>
      </p:cViewPr>
      <p:guideLst>
        <p:guide orient="horz" pos="1799"/>
        <p:guide pos="3200"/>
      </p:guideLst>
    </p:cSldViewPr>
  </p:slideViewPr>
  <p:outlineViewPr>
    <p:cViewPr>
      <p:scale>
        <a:sx n="33" d="100"/>
        <a:sy n="33" d="100"/>
      </p:scale>
      <p:origin x="0" y="-8299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28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873FBD-FC7B-4C20-BD3B-910080FB47A6}" type="doc">
      <dgm:prSet loTypeId="urn:microsoft.com/office/officeart/2005/8/layout/process5" loCatId="process" qsTypeId="urn:microsoft.com/office/officeart/2005/8/quickstyle/3d3#1" qsCatId="3D" csTypeId="urn:microsoft.com/office/officeart/2005/8/colors/accent1_2#1" csCatId="accent1" phldr="1"/>
      <dgm:spPr/>
      <dgm:t>
        <a:bodyPr/>
        <a:lstStyle/>
        <a:p>
          <a:endParaRPr lang="en-ZA"/>
        </a:p>
      </dgm:t>
    </dgm:pt>
    <dgm:pt modelId="{203018B8-0767-4391-8C31-43661D6E21C6}">
      <dgm:prSet phldrT="[Text]"/>
      <dgm:spPr/>
      <dgm:t>
        <a:bodyPr anchor="ctr"/>
        <a:lstStyle/>
        <a:p>
          <a:pPr algn="ctr"/>
          <a:r>
            <a:rPr lang="en-ZA" b="1" dirty="0"/>
            <a:t>SITA CRM/Gartner AE initiate process to renew / new business</a:t>
          </a:r>
        </a:p>
      </dgm:t>
    </dgm:pt>
    <dgm:pt modelId="{822A7DC8-2F5E-4F2C-8727-BE16BD165C21}" type="parTrans" cxnId="{C65A76BB-FD4B-4753-AF1A-38302A8BA367}">
      <dgm:prSet/>
      <dgm:spPr/>
      <dgm:t>
        <a:bodyPr/>
        <a:lstStyle/>
        <a:p>
          <a:pPr algn="ctr"/>
          <a:endParaRPr lang="en-ZA" b="1"/>
        </a:p>
      </dgm:t>
    </dgm:pt>
    <dgm:pt modelId="{C0D26068-5635-43E6-8D4D-0806E122C3AC}" type="sibTrans" cxnId="{C65A76BB-FD4B-4753-AF1A-38302A8BA367}">
      <dgm:prSet/>
      <dgm:spPr/>
      <dgm:t>
        <a:bodyPr/>
        <a:lstStyle/>
        <a:p>
          <a:pPr algn="ctr"/>
          <a:endParaRPr lang="en-ZA" b="1" dirty="0"/>
        </a:p>
      </dgm:t>
    </dgm:pt>
    <dgm:pt modelId="{808EFD22-7853-4A16-A260-0B6C991B0576}">
      <dgm:prSet phldrT="[Text]"/>
      <dgm:spPr/>
      <dgm:t>
        <a:bodyPr anchor="ctr"/>
        <a:lstStyle/>
        <a:p>
          <a:pPr algn="ctr"/>
          <a:r>
            <a:rPr lang="en-ZA" b="1" dirty="0"/>
            <a:t>Memorandum of Agreement</a:t>
          </a:r>
        </a:p>
      </dgm:t>
    </dgm:pt>
    <dgm:pt modelId="{BA771E98-2116-47DF-A219-CF2DF958F455}" type="parTrans" cxnId="{6C2EF72A-D967-476D-A02B-B5A8EB5B8130}">
      <dgm:prSet/>
      <dgm:spPr/>
      <dgm:t>
        <a:bodyPr/>
        <a:lstStyle/>
        <a:p>
          <a:pPr algn="ctr"/>
          <a:endParaRPr lang="en-ZA" b="1"/>
        </a:p>
      </dgm:t>
    </dgm:pt>
    <dgm:pt modelId="{5B9FB12E-2BF9-4ADE-AC04-B71F9F5EC12E}" type="sibTrans" cxnId="{6C2EF72A-D967-476D-A02B-B5A8EB5B8130}">
      <dgm:prSet/>
      <dgm:spPr/>
      <dgm:t>
        <a:bodyPr/>
        <a:lstStyle/>
        <a:p>
          <a:pPr algn="ctr"/>
          <a:endParaRPr lang="en-ZA" b="1" dirty="0"/>
        </a:p>
      </dgm:t>
    </dgm:pt>
    <dgm:pt modelId="{A1B4F3A0-BCA5-4637-9967-EEC301B3E32C}">
      <dgm:prSet phldrT="[Text]"/>
      <dgm:spPr/>
      <dgm:t>
        <a:bodyPr anchor="ctr"/>
        <a:lstStyle/>
        <a:p>
          <a:pPr algn="ctr"/>
          <a:r>
            <a:rPr lang="en-ZA" b="1" dirty="0"/>
            <a:t>Price Validation</a:t>
          </a:r>
        </a:p>
      </dgm:t>
    </dgm:pt>
    <dgm:pt modelId="{CD8ECE4C-1E87-47F9-945D-F102F4235FAD}" type="parTrans" cxnId="{24216082-1D84-4F3D-AA36-C15546FD48C3}">
      <dgm:prSet/>
      <dgm:spPr/>
      <dgm:t>
        <a:bodyPr/>
        <a:lstStyle/>
        <a:p>
          <a:pPr algn="ctr"/>
          <a:endParaRPr lang="en-ZA" b="1"/>
        </a:p>
      </dgm:t>
    </dgm:pt>
    <dgm:pt modelId="{5825B6F8-8388-4B79-9CE2-C52738A13552}" type="sibTrans" cxnId="{24216082-1D84-4F3D-AA36-C15546FD48C3}">
      <dgm:prSet/>
      <dgm:spPr/>
      <dgm:t>
        <a:bodyPr/>
        <a:lstStyle/>
        <a:p>
          <a:pPr algn="ctr"/>
          <a:endParaRPr lang="en-ZA" b="1" dirty="0"/>
        </a:p>
      </dgm:t>
    </dgm:pt>
    <dgm:pt modelId="{DA5C7AD5-F174-4BD6-A584-1189E32B5AF0}">
      <dgm:prSet phldrT="[Text]"/>
      <dgm:spPr/>
      <dgm:t>
        <a:bodyPr anchor="ctr"/>
        <a:lstStyle/>
        <a:p>
          <a:pPr algn="ctr"/>
          <a:r>
            <a:rPr lang="en-US" b="1" dirty="0"/>
            <a:t>Client BAC Award</a:t>
          </a:r>
          <a:endParaRPr lang="en-ZA" b="1" dirty="0"/>
        </a:p>
      </dgm:t>
    </dgm:pt>
    <dgm:pt modelId="{D883ED06-D513-4289-A466-0724CC51E9B1}" type="parTrans" cxnId="{D3B8C25E-1CD6-4857-8813-73958DFE31BF}">
      <dgm:prSet/>
      <dgm:spPr/>
      <dgm:t>
        <a:bodyPr/>
        <a:lstStyle/>
        <a:p>
          <a:pPr algn="ctr"/>
          <a:endParaRPr lang="en-ZA" b="1"/>
        </a:p>
      </dgm:t>
    </dgm:pt>
    <dgm:pt modelId="{46DC6D13-0019-4EBE-B035-77CA57C030F7}" type="sibTrans" cxnId="{D3B8C25E-1CD6-4857-8813-73958DFE31BF}">
      <dgm:prSet/>
      <dgm:spPr/>
      <dgm:t>
        <a:bodyPr/>
        <a:lstStyle/>
        <a:p>
          <a:pPr algn="ctr"/>
          <a:endParaRPr lang="en-ZA" b="1" dirty="0"/>
        </a:p>
      </dgm:t>
    </dgm:pt>
    <dgm:pt modelId="{189E8D7F-D318-4042-B6C0-3317A83A337E}">
      <dgm:prSet phldrT="[Text]"/>
      <dgm:spPr/>
      <dgm:t>
        <a:bodyPr anchor="ctr"/>
        <a:lstStyle/>
        <a:p>
          <a:pPr algn="ctr"/>
          <a:r>
            <a:rPr lang="en-US" b="1" dirty="0"/>
            <a:t>Government Order</a:t>
          </a:r>
          <a:endParaRPr lang="en-ZA" b="1" dirty="0"/>
        </a:p>
      </dgm:t>
    </dgm:pt>
    <dgm:pt modelId="{4F441EB7-8423-433B-AFD3-7E882AB98809}" type="parTrans" cxnId="{FC5FA94F-CF60-477D-94C9-8DE4F8EA129D}">
      <dgm:prSet/>
      <dgm:spPr/>
      <dgm:t>
        <a:bodyPr/>
        <a:lstStyle/>
        <a:p>
          <a:pPr algn="ctr"/>
          <a:endParaRPr lang="en-ZA" b="1"/>
        </a:p>
      </dgm:t>
    </dgm:pt>
    <dgm:pt modelId="{9E98FE37-5BDE-46BF-97F0-65C475EE0790}" type="sibTrans" cxnId="{FC5FA94F-CF60-477D-94C9-8DE4F8EA129D}">
      <dgm:prSet/>
      <dgm:spPr/>
      <dgm:t>
        <a:bodyPr/>
        <a:lstStyle/>
        <a:p>
          <a:pPr algn="ctr"/>
          <a:endParaRPr lang="en-ZA" b="1" dirty="0"/>
        </a:p>
      </dgm:t>
    </dgm:pt>
    <dgm:pt modelId="{106AF6E8-A254-4C09-989F-4383EE3C8250}">
      <dgm:prSet phldrT="[Text]"/>
      <dgm:spPr/>
      <dgm:t>
        <a:bodyPr anchor="ctr"/>
        <a:lstStyle/>
        <a:p>
          <a:pPr algn="ctr"/>
          <a:r>
            <a:rPr lang="en-ZA" b="1" dirty="0"/>
            <a:t>Department Consolidation</a:t>
          </a:r>
        </a:p>
      </dgm:t>
    </dgm:pt>
    <dgm:pt modelId="{412D5F02-1EC8-4CC1-BFC4-F923221D0018}" type="parTrans" cxnId="{9E2BC128-EA06-428A-B84B-32E651E40A88}">
      <dgm:prSet/>
      <dgm:spPr/>
      <dgm:t>
        <a:bodyPr/>
        <a:lstStyle/>
        <a:p>
          <a:pPr algn="ctr"/>
          <a:endParaRPr lang="en-ZA" b="1"/>
        </a:p>
      </dgm:t>
    </dgm:pt>
    <dgm:pt modelId="{6E552D18-4B60-400C-89C8-41B7B04CB597}" type="sibTrans" cxnId="{9E2BC128-EA06-428A-B84B-32E651E40A88}">
      <dgm:prSet/>
      <dgm:spPr/>
      <dgm:t>
        <a:bodyPr/>
        <a:lstStyle/>
        <a:p>
          <a:pPr algn="ctr"/>
          <a:endParaRPr lang="en-ZA" b="1" dirty="0"/>
        </a:p>
      </dgm:t>
    </dgm:pt>
    <dgm:pt modelId="{9631727B-2143-4F2A-9CC8-0C967CC5C93A}">
      <dgm:prSet phldrT="[Text]"/>
      <dgm:spPr/>
      <dgm:t>
        <a:bodyPr anchor="ctr"/>
        <a:lstStyle/>
        <a:p>
          <a:pPr algn="ctr"/>
          <a:r>
            <a:rPr lang="en-ZA" b="1" dirty="0"/>
            <a:t>Gartner Contracting</a:t>
          </a:r>
        </a:p>
      </dgm:t>
    </dgm:pt>
    <dgm:pt modelId="{3EC2F30A-D602-4B60-AA81-0DDEB9C0E1C3}" type="parTrans" cxnId="{DA386637-C348-495C-B12C-B2F0F7D16059}">
      <dgm:prSet/>
      <dgm:spPr/>
      <dgm:t>
        <a:bodyPr/>
        <a:lstStyle/>
        <a:p>
          <a:pPr algn="ctr"/>
          <a:endParaRPr lang="en-ZA" b="1"/>
        </a:p>
      </dgm:t>
    </dgm:pt>
    <dgm:pt modelId="{CA4B8D17-EBC0-4395-BBD2-9B7AAFF53E67}" type="sibTrans" cxnId="{DA386637-C348-495C-B12C-B2F0F7D16059}">
      <dgm:prSet/>
      <dgm:spPr/>
      <dgm:t>
        <a:bodyPr/>
        <a:lstStyle/>
        <a:p>
          <a:pPr algn="ctr"/>
          <a:endParaRPr lang="en-ZA" b="1" dirty="0"/>
        </a:p>
      </dgm:t>
    </dgm:pt>
    <dgm:pt modelId="{6B6E4AB1-8D09-4FDF-AF95-E030E660E99F}">
      <dgm:prSet phldrT="[Text]"/>
      <dgm:spPr/>
      <dgm:t>
        <a:bodyPr anchor="ctr"/>
        <a:lstStyle/>
        <a:p>
          <a:pPr algn="ctr"/>
          <a:r>
            <a:rPr lang="en-US" b="1" dirty="0"/>
            <a:t>PO Approval &amp; Issue</a:t>
          </a:r>
          <a:endParaRPr lang="en-ZA" b="1" dirty="0"/>
        </a:p>
      </dgm:t>
    </dgm:pt>
    <dgm:pt modelId="{E2C5AD51-31F9-4A76-ABF9-C6F0708C7472}" type="sibTrans" cxnId="{93A8F868-4A4E-491C-92D7-C2F44D87DF27}">
      <dgm:prSet/>
      <dgm:spPr/>
      <dgm:t>
        <a:bodyPr/>
        <a:lstStyle/>
        <a:p>
          <a:pPr algn="ctr"/>
          <a:endParaRPr lang="en-ZA" b="1" dirty="0"/>
        </a:p>
      </dgm:t>
    </dgm:pt>
    <dgm:pt modelId="{E9222416-4EC3-4FDC-A3D3-8A90393EC8B9}" type="parTrans" cxnId="{93A8F868-4A4E-491C-92D7-C2F44D87DF27}">
      <dgm:prSet/>
      <dgm:spPr/>
      <dgm:t>
        <a:bodyPr/>
        <a:lstStyle/>
        <a:p>
          <a:pPr algn="ctr"/>
          <a:endParaRPr lang="en-ZA" b="1"/>
        </a:p>
      </dgm:t>
    </dgm:pt>
    <dgm:pt modelId="{F00CBA3F-5FFD-43F8-A0E6-F901F0551FEE}">
      <dgm:prSet/>
      <dgm:spPr/>
      <dgm:t>
        <a:bodyPr/>
        <a:lstStyle/>
        <a:p>
          <a:r>
            <a:rPr lang="af-ZA" b="1" dirty="0"/>
            <a:t>SITA CRM</a:t>
          </a:r>
        </a:p>
      </dgm:t>
    </dgm:pt>
    <dgm:pt modelId="{CABC26BC-F457-4E71-A5BE-A419DCE7207E}" type="parTrans" cxnId="{C4829FAA-2CD1-4DCD-A074-4D4E2AB849C0}">
      <dgm:prSet/>
      <dgm:spPr/>
      <dgm:t>
        <a:bodyPr/>
        <a:lstStyle/>
        <a:p>
          <a:endParaRPr lang="af-ZA" b="1"/>
        </a:p>
      </dgm:t>
    </dgm:pt>
    <dgm:pt modelId="{27D0D5C2-8702-4755-A32A-220633780BB0}" type="sibTrans" cxnId="{C4829FAA-2CD1-4DCD-A074-4D4E2AB849C0}">
      <dgm:prSet/>
      <dgm:spPr/>
      <dgm:t>
        <a:bodyPr/>
        <a:lstStyle/>
        <a:p>
          <a:endParaRPr lang="af-ZA" b="1"/>
        </a:p>
      </dgm:t>
    </dgm:pt>
    <dgm:pt modelId="{C541F9E5-FDA6-4C22-8807-F88C2626E0D4}">
      <dgm:prSet/>
      <dgm:spPr/>
      <dgm:t>
        <a:bodyPr/>
        <a:lstStyle/>
        <a:p>
          <a:r>
            <a:rPr lang="af-ZA" b="1" dirty="0"/>
            <a:t>Gartner AE</a:t>
          </a:r>
        </a:p>
      </dgm:t>
    </dgm:pt>
    <dgm:pt modelId="{B3B7B0B4-9831-46E5-8F50-DE6B2A416E49}" type="parTrans" cxnId="{06C95C61-517B-4EC7-8787-93ECA11B7AC4}">
      <dgm:prSet/>
      <dgm:spPr/>
      <dgm:t>
        <a:bodyPr/>
        <a:lstStyle/>
        <a:p>
          <a:endParaRPr lang="af-ZA" b="1"/>
        </a:p>
      </dgm:t>
    </dgm:pt>
    <dgm:pt modelId="{E630AF2C-E3D8-4E95-ACD4-33DD1760FD33}" type="sibTrans" cxnId="{06C95C61-517B-4EC7-8787-93ECA11B7AC4}">
      <dgm:prSet/>
      <dgm:spPr/>
      <dgm:t>
        <a:bodyPr/>
        <a:lstStyle/>
        <a:p>
          <a:endParaRPr lang="af-ZA" b="1"/>
        </a:p>
      </dgm:t>
    </dgm:pt>
    <dgm:pt modelId="{1D425586-57CD-4E89-A0CE-D8AB354008A5}">
      <dgm:prSet/>
      <dgm:spPr/>
      <dgm:t>
        <a:bodyPr/>
        <a:lstStyle/>
        <a:p>
          <a:r>
            <a:rPr lang="af-ZA" b="1" dirty="0"/>
            <a:t>Client Finance</a:t>
          </a:r>
        </a:p>
      </dgm:t>
    </dgm:pt>
    <dgm:pt modelId="{8A350AB5-A5F6-4104-BF0E-BE7D7C1B3EFC}" type="parTrans" cxnId="{D09733C3-0863-4ABD-BD92-79D663B8AC82}">
      <dgm:prSet/>
      <dgm:spPr/>
      <dgm:t>
        <a:bodyPr/>
        <a:lstStyle/>
        <a:p>
          <a:endParaRPr lang="af-ZA" b="1"/>
        </a:p>
      </dgm:t>
    </dgm:pt>
    <dgm:pt modelId="{F40B3132-DA87-4D8E-8954-6B439F5838EB}" type="sibTrans" cxnId="{D09733C3-0863-4ABD-BD92-79D663B8AC82}">
      <dgm:prSet/>
      <dgm:spPr/>
      <dgm:t>
        <a:bodyPr/>
        <a:lstStyle/>
        <a:p>
          <a:endParaRPr lang="af-ZA" b="1"/>
        </a:p>
      </dgm:t>
    </dgm:pt>
    <dgm:pt modelId="{5FD8A079-7F29-4883-9D62-FECABA3FB179}">
      <dgm:prSet/>
      <dgm:spPr/>
      <dgm:t>
        <a:bodyPr/>
        <a:lstStyle/>
        <a:p>
          <a:r>
            <a:rPr lang="af-ZA" b="1" dirty="0"/>
            <a:t>SITA PSS or Provincial Manager</a:t>
          </a:r>
        </a:p>
      </dgm:t>
    </dgm:pt>
    <dgm:pt modelId="{3875CEAD-BF02-4AF0-897D-FBDFFAF62409}" type="parTrans" cxnId="{00674A95-A44B-4C5E-97DA-923BFC8453EE}">
      <dgm:prSet/>
      <dgm:spPr/>
      <dgm:t>
        <a:bodyPr/>
        <a:lstStyle/>
        <a:p>
          <a:endParaRPr lang="af-ZA" b="1"/>
        </a:p>
      </dgm:t>
    </dgm:pt>
    <dgm:pt modelId="{1F06375C-00C1-4C40-A55B-7064BE335E8A}" type="sibTrans" cxnId="{00674A95-A44B-4C5E-97DA-923BFC8453EE}">
      <dgm:prSet/>
      <dgm:spPr/>
      <dgm:t>
        <a:bodyPr/>
        <a:lstStyle/>
        <a:p>
          <a:endParaRPr lang="af-ZA" b="1"/>
        </a:p>
      </dgm:t>
    </dgm:pt>
    <dgm:pt modelId="{5C9D5492-7896-493C-9B9A-077993D7BB2A}">
      <dgm:prSet/>
      <dgm:spPr/>
      <dgm:t>
        <a:bodyPr/>
        <a:lstStyle/>
        <a:p>
          <a:r>
            <a:rPr lang="af-ZA" b="1" dirty="0"/>
            <a:t>SITA Finance</a:t>
          </a:r>
        </a:p>
      </dgm:t>
    </dgm:pt>
    <dgm:pt modelId="{C96AFD22-89D0-44B5-8767-327E6B6BE21B}" type="parTrans" cxnId="{77D7CA38-3FDD-4133-A5D2-957D9B1840FF}">
      <dgm:prSet/>
      <dgm:spPr/>
      <dgm:t>
        <a:bodyPr/>
        <a:lstStyle/>
        <a:p>
          <a:endParaRPr lang="af-ZA" b="1"/>
        </a:p>
      </dgm:t>
    </dgm:pt>
    <dgm:pt modelId="{26514B80-45BE-4E8F-87D3-CF82C51CA709}" type="sibTrans" cxnId="{77D7CA38-3FDD-4133-A5D2-957D9B1840FF}">
      <dgm:prSet/>
      <dgm:spPr/>
      <dgm:t>
        <a:bodyPr/>
        <a:lstStyle/>
        <a:p>
          <a:endParaRPr lang="af-ZA" b="1"/>
        </a:p>
      </dgm:t>
    </dgm:pt>
    <dgm:pt modelId="{2ACF38BD-EC06-473B-B6E4-A2D7C6466C88}">
      <dgm:prSet/>
      <dgm:spPr/>
      <dgm:t>
        <a:bodyPr/>
        <a:lstStyle/>
        <a:p>
          <a:pPr algn="ctr"/>
          <a:endParaRPr lang="en-ZA" b="1" dirty="0"/>
        </a:p>
        <a:p>
          <a:pPr algn="ctr"/>
          <a:r>
            <a:rPr lang="en-ZA" b="1" dirty="0"/>
            <a:t>Signed SITA Quotation and MOA</a:t>
          </a:r>
          <a:endParaRPr lang="af-ZA" b="1" dirty="0"/>
        </a:p>
      </dgm:t>
    </dgm:pt>
    <dgm:pt modelId="{5A710AFA-AAF7-4447-9F83-85CD423CF760}" type="parTrans" cxnId="{DA3A51FC-2CF7-4BB5-A5DD-F827971DDF63}">
      <dgm:prSet/>
      <dgm:spPr/>
      <dgm:t>
        <a:bodyPr/>
        <a:lstStyle/>
        <a:p>
          <a:endParaRPr lang="af-ZA"/>
        </a:p>
      </dgm:t>
    </dgm:pt>
    <dgm:pt modelId="{178B63C6-13C0-4868-B272-12F34F0C8329}" type="sibTrans" cxnId="{DA3A51FC-2CF7-4BB5-A5DD-F827971DDF63}">
      <dgm:prSet/>
      <dgm:spPr/>
      <dgm:t>
        <a:bodyPr/>
        <a:lstStyle/>
        <a:p>
          <a:endParaRPr lang="af-ZA"/>
        </a:p>
      </dgm:t>
    </dgm:pt>
    <dgm:pt modelId="{470C93D5-C913-4872-A254-D2F7CB742BA3}">
      <dgm:prSet/>
      <dgm:spPr/>
      <dgm:t>
        <a:bodyPr/>
        <a:lstStyle/>
        <a:p>
          <a:pPr algn="l"/>
          <a:endParaRPr lang="en-ZA" dirty="0"/>
        </a:p>
        <a:p>
          <a:pPr algn="ctr"/>
          <a:r>
            <a:rPr lang="en-ZA" b="1" dirty="0"/>
            <a:t>BAS Request</a:t>
          </a:r>
          <a:endParaRPr lang="af-ZA" b="1" dirty="0"/>
        </a:p>
      </dgm:t>
    </dgm:pt>
    <dgm:pt modelId="{875406D9-AF73-4899-9C57-A6ABC5F808BC}" type="parTrans" cxnId="{4A3DA192-6936-4898-B6C4-EE0177B18069}">
      <dgm:prSet/>
      <dgm:spPr/>
      <dgm:t>
        <a:bodyPr/>
        <a:lstStyle/>
        <a:p>
          <a:endParaRPr lang="af-ZA"/>
        </a:p>
      </dgm:t>
    </dgm:pt>
    <dgm:pt modelId="{81013730-EEE4-47E9-BA3D-E1F7D8BAA83A}" type="sibTrans" cxnId="{4A3DA192-6936-4898-B6C4-EE0177B18069}">
      <dgm:prSet/>
      <dgm:spPr/>
      <dgm:t>
        <a:bodyPr/>
        <a:lstStyle/>
        <a:p>
          <a:endParaRPr lang="af-ZA"/>
        </a:p>
      </dgm:t>
    </dgm:pt>
    <dgm:pt modelId="{535BCBD0-97A1-4A37-9A53-9908784D3CA8}">
      <dgm:prSet/>
      <dgm:spPr/>
      <dgm:t>
        <a:bodyPr/>
        <a:lstStyle/>
        <a:p>
          <a:pPr algn="l"/>
          <a:r>
            <a:rPr lang="en-ZA" b="1" dirty="0"/>
            <a:t>SITA CRM</a:t>
          </a:r>
          <a:endParaRPr lang="af-ZA" b="1" dirty="0"/>
        </a:p>
      </dgm:t>
    </dgm:pt>
    <dgm:pt modelId="{1B0D263E-30B9-44BE-9FA7-CA5E36F67B06}" type="parTrans" cxnId="{36D8C39F-79ED-4580-8D77-986187657DC5}">
      <dgm:prSet/>
      <dgm:spPr/>
      <dgm:t>
        <a:bodyPr/>
        <a:lstStyle/>
        <a:p>
          <a:endParaRPr lang="af-ZA"/>
        </a:p>
      </dgm:t>
    </dgm:pt>
    <dgm:pt modelId="{4C0CFF35-0D79-4946-BA92-9A8E53505466}" type="sibTrans" cxnId="{36D8C39F-79ED-4580-8D77-986187657DC5}">
      <dgm:prSet/>
      <dgm:spPr/>
      <dgm:t>
        <a:bodyPr/>
        <a:lstStyle/>
        <a:p>
          <a:endParaRPr lang="af-ZA"/>
        </a:p>
      </dgm:t>
    </dgm:pt>
    <dgm:pt modelId="{AF588EC5-4A30-4535-B426-87455F2E288E}">
      <dgm:prSet/>
      <dgm:spPr/>
      <dgm:t>
        <a:bodyPr/>
        <a:lstStyle/>
        <a:p>
          <a:pPr algn="ctr"/>
          <a:endParaRPr lang="en-ZA" b="1" dirty="0"/>
        </a:p>
        <a:p>
          <a:pPr algn="ctr"/>
          <a:r>
            <a:rPr lang="af-ZA" b="1" dirty="0"/>
            <a:t>Invoicing</a:t>
          </a:r>
        </a:p>
      </dgm:t>
    </dgm:pt>
    <dgm:pt modelId="{0F1AB1B5-EC56-40B5-8352-C5381B7E6D60}" type="parTrans" cxnId="{8290D71C-4EA1-4F99-A3ED-FBD429502DA0}">
      <dgm:prSet/>
      <dgm:spPr/>
      <dgm:t>
        <a:bodyPr/>
        <a:lstStyle/>
        <a:p>
          <a:endParaRPr lang="af-ZA"/>
        </a:p>
      </dgm:t>
    </dgm:pt>
    <dgm:pt modelId="{D3FC39A2-2142-4F4D-AA12-8A6490DF6126}" type="sibTrans" cxnId="{8290D71C-4EA1-4F99-A3ED-FBD429502DA0}">
      <dgm:prSet/>
      <dgm:spPr/>
      <dgm:t>
        <a:bodyPr/>
        <a:lstStyle/>
        <a:p>
          <a:endParaRPr lang="af-ZA"/>
        </a:p>
      </dgm:t>
    </dgm:pt>
    <dgm:pt modelId="{4FC6E252-0F54-4941-B918-5DCDCD4660D0}">
      <dgm:prSet/>
      <dgm:spPr/>
      <dgm:t>
        <a:bodyPr/>
        <a:lstStyle/>
        <a:p>
          <a:pPr algn="l"/>
          <a:r>
            <a:rPr lang="en-ZA" b="1" dirty="0"/>
            <a:t>SITA Finance</a:t>
          </a:r>
          <a:endParaRPr lang="af-ZA" b="1" dirty="0"/>
        </a:p>
      </dgm:t>
    </dgm:pt>
    <dgm:pt modelId="{EA330B2A-8C90-4B5E-A2AF-308E2A2A8CF4}" type="parTrans" cxnId="{25498A72-F323-4E2C-9DAE-F5BACA9E47EA}">
      <dgm:prSet/>
      <dgm:spPr/>
      <dgm:t>
        <a:bodyPr/>
        <a:lstStyle/>
        <a:p>
          <a:endParaRPr lang="af-ZA"/>
        </a:p>
      </dgm:t>
    </dgm:pt>
    <dgm:pt modelId="{BB30F28D-7E36-46E6-8310-A2B3755BAD5F}" type="sibTrans" cxnId="{25498A72-F323-4E2C-9DAE-F5BACA9E47EA}">
      <dgm:prSet/>
      <dgm:spPr/>
      <dgm:t>
        <a:bodyPr/>
        <a:lstStyle/>
        <a:p>
          <a:endParaRPr lang="af-ZA"/>
        </a:p>
      </dgm:t>
    </dgm:pt>
    <dgm:pt modelId="{9BFA3786-0BAB-4CAD-B1D3-3079482CC700}">
      <dgm:prSet/>
      <dgm:spPr/>
      <dgm:t>
        <a:bodyPr/>
        <a:lstStyle/>
        <a:p>
          <a:pPr algn="l"/>
          <a:r>
            <a:rPr lang="en-ZA" b="1" dirty="0"/>
            <a:t>Gartner Finance </a:t>
          </a:r>
          <a:endParaRPr lang="af-ZA" b="1" dirty="0"/>
        </a:p>
      </dgm:t>
    </dgm:pt>
    <dgm:pt modelId="{C26436E8-ED85-4C3F-AFB8-488F7682EE94}" type="parTrans" cxnId="{EFFBD523-0214-43D1-BA48-E407E29BE0FA}">
      <dgm:prSet/>
      <dgm:spPr/>
      <dgm:t>
        <a:bodyPr/>
        <a:lstStyle/>
        <a:p>
          <a:endParaRPr lang="af-ZA"/>
        </a:p>
      </dgm:t>
    </dgm:pt>
    <dgm:pt modelId="{C02977CD-D13F-4CD0-86CD-257E8F293E47}" type="sibTrans" cxnId="{EFFBD523-0214-43D1-BA48-E407E29BE0FA}">
      <dgm:prSet/>
      <dgm:spPr/>
      <dgm:t>
        <a:bodyPr/>
        <a:lstStyle/>
        <a:p>
          <a:endParaRPr lang="af-ZA"/>
        </a:p>
      </dgm:t>
    </dgm:pt>
    <dgm:pt modelId="{7ECA6A00-7F69-432B-A285-705B1BBE6586}">
      <dgm:prSet phldrT="[Text]"/>
      <dgm:spPr/>
      <dgm:t>
        <a:bodyPr anchor="ctr"/>
        <a:lstStyle/>
        <a:p>
          <a:pPr algn="ctr"/>
          <a:r>
            <a:rPr lang="en-GB" b="1" dirty="0"/>
            <a:t>Client to follow its Internal Supply Chain Governance Processes in Business Requirements </a:t>
          </a:r>
          <a:endParaRPr lang="en-ZA" b="1" dirty="0"/>
        </a:p>
      </dgm:t>
    </dgm:pt>
    <dgm:pt modelId="{873E9C32-A020-4A3D-B3DE-641EF1B44DC2}" type="parTrans" cxnId="{8B63FB12-1A70-4922-B824-80F8780F8F01}">
      <dgm:prSet/>
      <dgm:spPr/>
      <dgm:t>
        <a:bodyPr/>
        <a:lstStyle/>
        <a:p>
          <a:endParaRPr lang="en-ZA"/>
        </a:p>
      </dgm:t>
    </dgm:pt>
    <dgm:pt modelId="{A8E4CD28-A645-4545-B399-7D11A72419F6}" type="sibTrans" cxnId="{8B63FB12-1A70-4922-B824-80F8780F8F01}">
      <dgm:prSet/>
      <dgm:spPr/>
      <dgm:t>
        <a:bodyPr/>
        <a:lstStyle/>
        <a:p>
          <a:endParaRPr lang="en-ZA"/>
        </a:p>
      </dgm:t>
    </dgm:pt>
    <dgm:pt modelId="{0F4A49F6-55F4-41CF-A50F-F523BB075195}">
      <dgm:prSet phldrT="[Text]"/>
      <dgm:spPr/>
      <dgm:t>
        <a:bodyPr anchor="ctr"/>
        <a:lstStyle/>
        <a:p>
          <a:pPr algn="ctr"/>
          <a:r>
            <a:rPr lang="en-GB" b="1" dirty="0"/>
            <a:t>Tasking Letter</a:t>
          </a:r>
          <a:endParaRPr lang="en-ZA" b="1" dirty="0"/>
        </a:p>
      </dgm:t>
    </dgm:pt>
    <dgm:pt modelId="{4518B69D-6848-4EC7-87A7-A4ACC9CE7BEC}" type="parTrans" cxnId="{882C6423-1BB5-4C40-AD32-74AF8C129024}">
      <dgm:prSet/>
      <dgm:spPr/>
      <dgm:t>
        <a:bodyPr/>
        <a:lstStyle/>
        <a:p>
          <a:endParaRPr lang="en-ZA"/>
        </a:p>
      </dgm:t>
    </dgm:pt>
    <dgm:pt modelId="{0ED8F486-163C-4CB6-9F3A-D6238EA14959}" type="sibTrans" cxnId="{882C6423-1BB5-4C40-AD32-74AF8C129024}">
      <dgm:prSet/>
      <dgm:spPr/>
      <dgm:t>
        <a:bodyPr/>
        <a:lstStyle/>
        <a:p>
          <a:endParaRPr lang="en-ZA"/>
        </a:p>
      </dgm:t>
    </dgm:pt>
    <dgm:pt modelId="{A92E2950-D630-418F-8F1E-D48BDC0CDC97}">
      <dgm:prSet custT="1"/>
      <dgm:spPr/>
      <dgm:t>
        <a:bodyPr/>
        <a:lstStyle/>
        <a:p>
          <a:pPr algn="ctr"/>
          <a:r>
            <a:rPr lang="af-ZA" sz="800" b="1" dirty="0"/>
            <a:t>SITA Quatation </a:t>
          </a:r>
        </a:p>
        <a:p>
          <a:pPr algn="l"/>
          <a:r>
            <a:rPr lang="af-ZA" sz="600" b="1" dirty="0"/>
            <a:t> SITA Finance</a:t>
          </a:r>
        </a:p>
      </dgm:t>
    </dgm:pt>
    <dgm:pt modelId="{E0CAA246-4F12-4D64-94B1-5D841BF2C00C}" type="parTrans" cxnId="{6CE8B01C-5B84-4A02-A933-1A8BE9C06862}">
      <dgm:prSet/>
      <dgm:spPr/>
      <dgm:t>
        <a:bodyPr/>
        <a:lstStyle/>
        <a:p>
          <a:endParaRPr lang="en-ZA"/>
        </a:p>
      </dgm:t>
    </dgm:pt>
    <dgm:pt modelId="{70A18D92-370F-4878-A29F-BD92FAB4CE1F}" type="sibTrans" cxnId="{6CE8B01C-5B84-4A02-A933-1A8BE9C06862}">
      <dgm:prSet/>
      <dgm:spPr/>
      <dgm:t>
        <a:bodyPr/>
        <a:lstStyle/>
        <a:p>
          <a:endParaRPr lang="en-ZA"/>
        </a:p>
      </dgm:t>
    </dgm:pt>
    <dgm:pt modelId="{088A2C1A-5E51-49F2-B86D-BD827D394621}">
      <dgm:prSet/>
      <dgm:spPr/>
      <dgm:t>
        <a:bodyPr/>
        <a:lstStyle/>
        <a:p>
          <a:r>
            <a:rPr lang="af-ZA" b="1" dirty="0"/>
            <a:t>SITA CRM</a:t>
          </a:r>
        </a:p>
      </dgm:t>
    </dgm:pt>
    <dgm:pt modelId="{ABC4A2CE-A367-470A-BA52-184EC072D9C3}" type="parTrans" cxnId="{7B96031E-A7DA-4E54-88E4-EB8B91D9FECA}">
      <dgm:prSet/>
      <dgm:spPr/>
      <dgm:t>
        <a:bodyPr/>
        <a:lstStyle/>
        <a:p>
          <a:endParaRPr lang="en-ZA"/>
        </a:p>
      </dgm:t>
    </dgm:pt>
    <dgm:pt modelId="{D3A9D8F9-E4CE-42F2-A504-318C0647CAE3}" type="sibTrans" cxnId="{7B96031E-A7DA-4E54-88E4-EB8B91D9FECA}">
      <dgm:prSet/>
      <dgm:spPr/>
      <dgm:t>
        <a:bodyPr/>
        <a:lstStyle/>
        <a:p>
          <a:endParaRPr lang="en-ZA"/>
        </a:p>
      </dgm:t>
    </dgm:pt>
    <dgm:pt modelId="{9E84765C-9131-4F52-BC65-C3CB9B6C28A6}">
      <dgm:prSet/>
      <dgm:spPr/>
      <dgm:t>
        <a:bodyPr/>
        <a:lstStyle/>
        <a:p>
          <a:r>
            <a:rPr lang="af-ZA" b="1" dirty="0"/>
            <a:t>Research </a:t>
          </a:r>
        </a:p>
      </dgm:t>
    </dgm:pt>
    <dgm:pt modelId="{D27418E0-F9A0-417E-8C93-A7709A0D6698}" type="parTrans" cxnId="{D4FF0D58-5201-4491-B53F-88B9C472369F}">
      <dgm:prSet/>
      <dgm:spPr/>
      <dgm:t>
        <a:bodyPr/>
        <a:lstStyle/>
        <a:p>
          <a:endParaRPr lang="en-ZA"/>
        </a:p>
      </dgm:t>
    </dgm:pt>
    <dgm:pt modelId="{6FEDA861-CE12-4FEA-8EEC-D4D7A6D71630}" type="sibTrans" cxnId="{D4FF0D58-5201-4491-B53F-88B9C472369F}">
      <dgm:prSet/>
      <dgm:spPr/>
      <dgm:t>
        <a:bodyPr/>
        <a:lstStyle/>
        <a:p>
          <a:endParaRPr lang="en-ZA"/>
        </a:p>
      </dgm:t>
    </dgm:pt>
    <dgm:pt modelId="{56DA1329-F1C8-454F-8CFE-F2655FFC43F5}">
      <dgm:prSet custT="1"/>
      <dgm:spPr/>
      <dgm:t>
        <a:bodyPr/>
        <a:lstStyle/>
        <a:p>
          <a:pPr algn="ctr"/>
          <a:r>
            <a:rPr lang="af-ZA" sz="700" b="1" dirty="0"/>
            <a:t>Requisition Process</a:t>
          </a:r>
        </a:p>
        <a:p>
          <a:pPr algn="l"/>
          <a:r>
            <a:rPr lang="af-ZA" sz="600" b="1" dirty="0"/>
            <a:t>SITA CRM</a:t>
          </a:r>
        </a:p>
        <a:p>
          <a:pPr algn="l"/>
          <a:r>
            <a:rPr lang="af-ZA" sz="600" b="1" dirty="0"/>
            <a:t>SITA PSS/Provincial Manager</a:t>
          </a:r>
        </a:p>
        <a:p>
          <a:pPr algn="ctr"/>
          <a:endParaRPr lang="af-ZA" sz="700" b="1" dirty="0"/>
        </a:p>
      </dgm:t>
    </dgm:pt>
    <dgm:pt modelId="{C4622B49-0ED5-4512-A418-6EF689BD058B}" type="sibTrans" cxnId="{E4764FAA-750C-4ED9-A4E5-6B04A268EE8B}">
      <dgm:prSet/>
      <dgm:spPr/>
      <dgm:t>
        <a:bodyPr/>
        <a:lstStyle/>
        <a:p>
          <a:endParaRPr lang="en-ZA"/>
        </a:p>
      </dgm:t>
    </dgm:pt>
    <dgm:pt modelId="{EBF3E8F0-DD2B-45B0-8CF6-95F9142E52F7}" type="parTrans" cxnId="{E4764FAA-750C-4ED9-A4E5-6B04A268EE8B}">
      <dgm:prSet/>
      <dgm:spPr/>
      <dgm:t>
        <a:bodyPr/>
        <a:lstStyle/>
        <a:p>
          <a:endParaRPr lang="en-ZA"/>
        </a:p>
      </dgm:t>
    </dgm:pt>
    <dgm:pt modelId="{ED2085C0-C9E0-455E-81E9-15771C1CFDC9}">
      <dgm:prSet/>
      <dgm:spPr/>
      <dgm:t>
        <a:bodyPr/>
        <a:lstStyle/>
        <a:p>
          <a:pPr algn="l"/>
          <a:r>
            <a:rPr lang="en-ZA" b="1" dirty="0"/>
            <a:t>Client</a:t>
          </a:r>
          <a:endParaRPr lang="af-ZA" b="1" dirty="0"/>
        </a:p>
      </dgm:t>
    </dgm:pt>
    <dgm:pt modelId="{6F24A560-FC5D-461A-AB1B-1E63D99B04EB}" type="parTrans" cxnId="{F848EE74-5E5E-4685-8CCD-8720315F1383}">
      <dgm:prSet/>
      <dgm:spPr/>
      <dgm:t>
        <a:bodyPr/>
        <a:lstStyle/>
        <a:p>
          <a:endParaRPr lang="af-ZA"/>
        </a:p>
      </dgm:t>
    </dgm:pt>
    <dgm:pt modelId="{D9019AB1-F2D7-4B3D-9659-AF69D75D0DB2}" type="sibTrans" cxnId="{F848EE74-5E5E-4685-8CCD-8720315F1383}">
      <dgm:prSet/>
      <dgm:spPr/>
      <dgm:t>
        <a:bodyPr/>
        <a:lstStyle/>
        <a:p>
          <a:endParaRPr lang="af-ZA"/>
        </a:p>
      </dgm:t>
    </dgm:pt>
    <dgm:pt modelId="{66837DB1-EBE8-4D17-811C-AF103B9B61EF}">
      <dgm:prSet phldrT="[Text]" custT="1"/>
      <dgm:spPr/>
      <dgm:t>
        <a:bodyPr anchor="ctr"/>
        <a:lstStyle/>
        <a:p>
          <a:pPr algn="ctr"/>
          <a:r>
            <a:rPr lang="en-ZA" sz="700" b="1" dirty="0"/>
            <a:t>Confirmation  of Access </a:t>
          </a:r>
        </a:p>
        <a:p>
          <a:pPr algn="l"/>
          <a:r>
            <a:rPr lang="en-ZA" sz="600" b="1" dirty="0"/>
            <a:t>Client</a:t>
          </a:r>
        </a:p>
      </dgm:t>
    </dgm:pt>
    <dgm:pt modelId="{2B352C5D-1AF2-4DD0-BE84-DAEFF966A8DB}" type="sibTrans" cxnId="{EC9A4F52-3FF1-4677-AFB0-1A05BE2B661F}">
      <dgm:prSet/>
      <dgm:spPr/>
      <dgm:t>
        <a:bodyPr/>
        <a:lstStyle/>
        <a:p>
          <a:pPr algn="ctr"/>
          <a:endParaRPr lang="en-ZA" b="1" dirty="0"/>
        </a:p>
      </dgm:t>
    </dgm:pt>
    <dgm:pt modelId="{71F0BC00-8184-40F1-A1FE-76FA525FB884}" type="parTrans" cxnId="{EC9A4F52-3FF1-4677-AFB0-1A05BE2B661F}">
      <dgm:prSet/>
      <dgm:spPr/>
      <dgm:t>
        <a:bodyPr/>
        <a:lstStyle/>
        <a:p>
          <a:pPr algn="ctr"/>
          <a:endParaRPr lang="en-ZA" b="1"/>
        </a:p>
      </dgm:t>
    </dgm:pt>
    <dgm:pt modelId="{DD05E023-D11B-464C-8C70-436FA4370AD0}">
      <dgm:prSet/>
      <dgm:spPr/>
      <dgm:t>
        <a:bodyPr/>
        <a:lstStyle/>
        <a:p>
          <a:r>
            <a:rPr lang="af-ZA" b="1" dirty="0"/>
            <a:t>Frameworks Specialist</a:t>
          </a:r>
        </a:p>
      </dgm:t>
    </dgm:pt>
    <dgm:pt modelId="{3763B4B0-7909-4869-88CF-8C6670A95C15}" type="parTrans" cxnId="{ED6AAB89-3138-4FA6-9290-C5EC054F21EC}">
      <dgm:prSet/>
      <dgm:spPr/>
      <dgm:t>
        <a:bodyPr/>
        <a:lstStyle/>
        <a:p>
          <a:endParaRPr lang="af-ZA" b="1"/>
        </a:p>
      </dgm:t>
    </dgm:pt>
    <dgm:pt modelId="{B3641F0D-7F67-47C0-A729-FF2251842353}" type="sibTrans" cxnId="{ED6AAB89-3138-4FA6-9290-C5EC054F21EC}">
      <dgm:prSet/>
      <dgm:spPr/>
      <dgm:t>
        <a:bodyPr/>
        <a:lstStyle/>
        <a:p>
          <a:endParaRPr lang="af-ZA" b="1"/>
        </a:p>
      </dgm:t>
    </dgm:pt>
    <dgm:pt modelId="{9A13C8BD-75EA-4DF9-8733-46BC852E2041}">
      <dgm:prSet/>
      <dgm:spPr/>
      <dgm:t>
        <a:bodyPr/>
        <a:lstStyle/>
        <a:p>
          <a:endParaRPr lang="en-ZA" b="1" dirty="0"/>
        </a:p>
        <a:p>
          <a:r>
            <a:rPr lang="en-ZA" b="1" dirty="0"/>
            <a:t>Collection &amp; Payment</a:t>
          </a:r>
          <a:endParaRPr lang="af-ZA" b="1" dirty="0"/>
        </a:p>
      </dgm:t>
    </dgm:pt>
    <dgm:pt modelId="{7388BDEA-BEB4-4EA3-88F8-326F4E6EEFE4}" type="parTrans" cxnId="{F1B11154-9549-44C3-93D3-0AA2D1FE8B0D}">
      <dgm:prSet/>
      <dgm:spPr/>
      <dgm:t>
        <a:bodyPr/>
        <a:lstStyle/>
        <a:p>
          <a:endParaRPr lang="en-ZA"/>
        </a:p>
      </dgm:t>
    </dgm:pt>
    <dgm:pt modelId="{65A423C0-9053-4A54-AD3F-8DF97923CCE8}" type="sibTrans" cxnId="{F1B11154-9549-44C3-93D3-0AA2D1FE8B0D}">
      <dgm:prSet/>
      <dgm:spPr/>
      <dgm:t>
        <a:bodyPr/>
        <a:lstStyle/>
        <a:p>
          <a:endParaRPr lang="en-ZA"/>
        </a:p>
      </dgm:t>
    </dgm:pt>
    <dgm:pt modelId="{6F45ED46-A082-4B43-BC64-15C4849EFE70}">
      <dgm:prSet/>
      <dgm:spPr/>
      <dgm:t>
        <a:bodyPr/>
        <a:lstStyle/>
        <a:p>
          <a:r>
            <a:rPr lang="en-ZA" b="1" dirty="0"/>
            <a:t>SITA Finance</a:t>
          </a:r>
          <a:endParaRPr lang="af-ZA" b="1" dirty="0"/>
        </a:p>
      </dgm:t>
    </dgm:pt>
    <dgm:pt modelId="{2825372A-A894-4C62-B438-ADE7C88D1A4E}" type="parTrans" cxnId="{277172EF-03C4-4A15-B0B6-33A987368A94}">
      <dgm:prSet/>
      <dgm:spPr/>
      <dgm:t>
        <a:bodyPr/>
        <a:lstStyle/>
        <a:p>
          <a:endParaRPr lang="en-ZA"/>
        </a:p>
      </dgm:t>
    </dgm:pt>
    <dgm:pt modelId="{0111841B-97F2-4FB8-B048-AFABE6C28C06}" type="sibTrans" cxnId="{277172EF-03C4-4A15-B0B6-33A987368A94}">
      <dgm:prSet/>
      <dgm:spPr/>
      <dgm:t>
        <a:bodyPr/>
        <a:lstStyle/>
        <a:p>
          <a:endParaRPr lang="en-ZA"/>
        </a:p>
      </dgm:t>
    </dgm:pt>
    <dgm:pt modelId="{C415B9F5-9134-4275-BD89-06577347256F}">
      <dgm:prSet/>
      <dgm:spPr/>
      <dgm:t>
        <a:bodyPr/>
        <a:lstStyle/>
        <a:p>
          <a:r>
            <a:rPr lang="en-ZA" b="1" dirty="0"/>
            <a:t>Gartner Finance </a:t>
          </a:r>
          <a:endParaRPr lang="af-ZA" b="1" dirty="0"/>
        </a:p>
      </dgm:t>
    </dgm:pt>
    <dgm:pt modelId="{0D4C5175-7224-472E-98A1-070B8772699B}" type="parTrans" cxnId="{A304DFF2-78E7-43BF-9C82-A052FFAA625A}">
      <dgm:prSet/>
      <dgm:spPr/>
      <dgm:t>
        <a:bodyPr/>
        <a:lstStyle/>
        <a:p>
          <a:endParaRPr lang="en-ZA"/>
        </a:p>
      </dgm:t>
    </dgm:pt>
    <dgm:pt modelId="{06BF1C2E-A940-4819-B751-F143D4EB6FEE}" type="sibTrans" cxnId="{A304DFF2-78E7-43BF-9C82-A052FFAA625A}">
      <dgm:prSet/>
      <dgm:spPr/>
      <dgm:t>
        <a:bodyPr/>
        <a:lstStyle/>
        <a:p>
          <a:endParaRPr lang="en-ZA"/>
        </a:p>
      </dgm:t>
    </dgm:pt>
    <dgm:pt modelId="{26F4FBD5-C3D6-4D2F-B0A4-8465835D3F48}" type="pres">
      <dgm:prSet presAssocID="{56873FBD-FC7B-4C20-BD3B-910080FB47A6}" presName="diagram" presStyleCnt="0">
        <dgm:presLayoutVars>
          <dgm:dir/>
          <dgm:resizeHandles val="exact"/>
        </dgm:presLayoutVars>
      </dgm:prSet>
      <dgm:spPr/>
    </dgm:pt>
    <dgm:pt modelId="{0D6A987B-0573-4A98-B135-962A8ACC31E3}" type="pres">
      <dgm:prSet presAssocID="{7ECA6A00-7F69-432B-A285-705B1BBE6586}" presName="node" presStyleLbl="node1" presStyleIdx="0" presStyleCnt="17">
        <dgm:presLayoutVars>
          <dgm:bulletEnabled val="1"/>
        </dgm:presLayoutVars>
      </dgm:prSet>
      <dgm:spPr/>
    </dgm:pt>
    <dgm:pt modelId="{D3FC4D57-FDA0-4905-96E0-B4EF92F67AF5}" type="pres">
      <dgm:prSet presAssocID="{A8E4CD28-A645-4545-B399-7D11A72419F6}" presName="sibTrans" presStyleLbl="sibTrans2D1" presStyleIdx="0" presStyleCnt="16"/>
      <dgm:spPr/>
    </dgm:pt>
    <dgm:pt modelId="{A92F3126-CCA1-4366-8EFC-DB3B98AD4EFE}" type="pres">
      <dgm:prSet presAssocID="{A8E4CD28-A645-4545-B399-7D11A72419F6}" presName="connectorText" presStyleLbl="sibTrans2D1" presStyleIdx="0" presStyleCnt="16"/>
      <dgm:spPr/>
    </dgm:pt>
    <dgm:pt modelId="{FF2AFCEB-E1BA-4FE6-BCD9-C86D7B76F437}" type="pres">
      <dgm:prSet presAssocID="{203018B8-0767-4391-8C31-43661D6E21C6}" presName="node" presStyleLbl="node1" presStyleIdx="1" presStyleCnt="17">
        <dgm:presLayoutVars>
          <dgm:bulletEnabled val="1"/>
        </dgm:presLayoutVars>
      </dgm:prSet>
      <dgm:spPr/>
    </dgm:pt>
    <dgm:pt modelId="{87D37F81-071F-488D-8647-82EF8B24546A}" type="pres">
      <dgm:prSet presAssocID="{C0D26068-5635-43E6-8D4D-0806E122C3AC}" presName="sibTrans" presStyleLbl="sibTrans2D1" presStyleIdx="1" presStyleCnt="16"/>
      <dgm:spPr/>
    </dgm:pt>
    <dgm:pt modelId="{F97C9C56-A0B0-41F3-A3DF-1982BCFB514E}" type="pres">
      <dgm:prSet presAssocID="{C0D26068-5635-43E6-8D4D-0806E122C3AC}" presName="connectorText" presStyleLbl="sibTrans2D1" presStyleIdx="1" presStyleCnt="16"/>
      <dgm:spPr/>
    </dgm:pt>
    <dgm:pt modelId="{7FDCC4E8-B89E-4F1F-92AF-10C79DC221D7}" type="pres">
      <dgm:prSet presAssocID="{0F4A49F6-55F4-41CF-A50F-F523BB075195}" presName="node" presStyleLbl="node1" presStyleIdx="2" presStyleCnt="17">
        <dgm:presLayoutVars>
          <dgm:bulletEnabled val="1"/>
        </dgm:presLayoutVars>
      </dgm:prSet>
      <dgm:spPr/>
    </dgm:pt>
    <dgm:pt modelId="{E84AA296-5635-4F27-90AD-22F8A94E043E}" type="pres">
      <dgm:prSet presAssocID="{0ED8F486-163C-4CB6-9F3A-D6238EA14959}" presName="sibTrans" presStyleLbl="sibTrans2D1" presStyleIdx="2" presStyleCnt="16"/>
      <dgm:spPr/>
    </dgm:pt>
    <dgm:pt modelId="{B0AEFCA2-D7B1-489C-9F24-956F74F88AA0}" type="pres">
      <dgm:prSet presAssocID="{0ED8F486-163C-4CB6-9F3A-D6238EA14959}" presName="connectorText" presStyleLbl="sibTrans2D1" presStyleIdx="2" presStyleCnt="16"/>
      <dgm:spPr/>
    </dgm:pt>
    <dgm:pt modelId="{C0942E77-EF48-4EEC-AC49-CE8BA1B8F63B}" type="pres">
      <dgm:prSet presAssocID="{808EFD22-7853-4A16-A260-0B6C991B0576}" presName="node" presStyleLbl="node1" presStyleIdx="3" presStyleCnt="17">
        <dgm:presLayoutVars>
          <dgm:bulletEnabled val="1"/>
        </dgm:presLayoutVars>
      </dgm:prSet>
      <dgm:spPr/>
    </dgm:pt>
    <dgm:pt modelId="{ED0C7861-55EB-4273-AB2A-B3FE60CD928A}" type="pres">
      <dgm:prSet presAssocID="{5B9FB12E-2BF9-4ADE-AC04-B71F9F5EC12E}" presName="sibTrans" presStyleLbl="sibTrans2D1" presStyleIdx="3" presStyleCnt="16"/>
      <dgm:spPr/>
    </dgm:pt>
    <dgm:pt modelId="{A33B3534-BF5F-440F-93C8-2889A3FE2254}" type="pres">
      <dgm:prSet presAssocID="{5B9FB12E-2BF9-4ADE-AC04-B71F9F5EC12E}" presName="connectorText" presStyleLbl="sibTrans2D1" presStyleIdx="3" presStyleCnt="16"/>
      <dgm:spPr/>
    </dgm:pt>
    <dgm:pt modelId="{3B7D4672-F8C8-4195-9C5A-A2F4718B16AB}" type="pres">
      <dgm:prSet presAssocID="{470C93D5-C913-4872-A254-D2F7CB742BA3}" presName="node" presStyleLbl="node1" presStyleIdx="4" presStyleCnt="17">
        <dgm:presLayoutVars>
          <dgm:bulletEnabled val="1"/>
        </dgm:presLayoutVars>
      </dgm:prSet>
      <dgm:spPr/>
    </dgm:pt>
    <dgm:pt modelId="{A0BF08E3-E7D3-4D73-A2C7-FF68680834BD}" type="pres">
      <dgm:prSet presAssocID="{81013730-EEE4-47E9-BA3D-E1F7D8BAA83A}" presName="sibTrans" presStyleLbl="sibTrans2D1" presStyleIdx="4" presStyleCnt="16"/>
      <dgm:spPr/>
    </dgm:pt>
    <dgm:pt modelId="{E68B8224-F27A-4B20-B6B7-8F416F9C6EBA}" type="pres">
      <dgm:prSet presAssocID="{81013730-EEE4-47E9-BA3D-E1F7D8BAA83A}" presName="connectorText" presStyleLbl="sibTrans2D1" presStyleIdx="4" presStyleCnt="16"/>
      <dgm:spPr/>
    </dgm:pt>
    <dgm:pt modelId="{7DF434D8-9848-4E21-BBA8-39692C740C96}" type="pres">
      <dgm:prSet presAssocID="{A1B4F3A0-BCA5-4637-9967-EEC301B3E32C}" presName="node" presStyleLbl="node1" presStyleIdx="5" presStyleCnt="17">
        <dgm:presLayoutVars>
          <dgm:bulletEnabled val="1"/>
        </dgm:presLayoutVars>
      </dgm:prSet>
      <dgm:spPr/>
    </dgm:pt>
    <dgm:pt modelId="{624AAF9B-D34A-4D3A-95FE-1672FA9D88C3}" type="pres">
      <dgm:prSet presAssocID="{5825B6F8-8388-4B79-9CE2-C52738A13552}" presName="sibTrans" presStyleLbl="sibTrans2D1" presStyleIdx="5" presStyleCnt="16" custLinFactNeighborX="-20417" custLinFactNeighborY="-14985"/>
      <dgm:spPr/>
    </dgm:pt>
    <dgm:pt modelId="{E7FA880E-7469-4F27-B132-0D4B8DE24289}" type="pres">
      <dgm:prSet presAssocID="{5825B6F8-8388-4B79-9CE2-C52738A13552}" presName="connectorText" presStyleLbl="sibTrans2D1" presStyleIdx="5" presStyleCnt="16"/>
      <dgm:spPr/>
    </dgm:pt>
    <dgm:pt modelId="{5EEC6B07-B6B7-4878-9FE2-5507630C13C0}" type="pres">
      <dgm:prSet presAssocID="{A92E2950-D630-418F-8F1E-D48BDC0CDC97}" presName="node" presStyleLbl="node1" presStyleIdx="6" presStyleCnt="17">
        <dgm:presLayoutVars>
          <dgm:bulletEnabled val="1"/>
        </dgm:presLayoutVars>
      </dgm:prSet>
      <dgm:spPr/>
    </dgm:pt>
    <dgm:pt modelId="{E74F0F0D-820B-4E03-989B-38E65E9FAF7E}" type="pres">
      <dgm:prSet presAssocID="{70A18D92-370F-4878-A29F-BD92FAB4CE1F}" presName="sibTrans" presStyleLbl="sibTrans2D1" presStyleIdx="6" presStyleCnt="16"/>
      <dgm:spPr/>
    </dgm:pt>
    <dgm:pt modelId="{EE4E7AF9-10E0-4830-8608-E8FE3A1D945F}" type="pres">
      <dgm:prSet presAssocID="{70A18D92-370F-4878-A29F-BD92FAB4CE1F}" presName="connectorText" presStyleLbl="sibTrans2D1" presStyleIdx="6" presStyleCnt="16"/>
      <dgm:spPr/>
    </dgm:pt>
    <dgm:pt modelId="{A1AFC36F-ABF2-4A3E-893B-7A3FCB9A63A9}" type="pres">
      <dgm:prSet presAssocID="{DA5C7AD5-F174-4BD6-A584-1189E32B5AF0}" presName="node" presStyleLbl="node1" presStyleIdx="7" presStyleCnt="17">
        <dgm:presLayoutVars>
          <dgm:bulletEnabled val="1"/>
        </dgm:presLayoutVars>
      </dgm:prSet>
      <dgm:spPr/>
    </dgm:pt>
    <dgm:pt modelId="{68492147-B69E-42D7-8695-2B400814EF36}" type="pres">
      <dgm:prSet presAssocID="{46DC6D13-0019-4EBE-B035-77CA57C030F7}" presName="sibTrans" presStyleLbl="sibTrans2D1" presStyleIdx="7" presStyleCnt="16"/>
      <dgm:spPr/>
    </dgm:pt>
    <dgm:pt modelId="{A98F4093-8E3C-41A4-8C95-31C1035FEE62}" type="pres">
      <dgm:prSet presAssocID="{46DC6D13-0019-4EBE-B035-77CA57C030F7}" presName="connectorText" presStyleLbl="sibTrans2D1" presStyleIdx="7" presStyleCnt="16"/>
      <dgm:spPr/>
    </dgm:pt>
    <dgm:pt modelId="{AC144C17-689B-498A-8826-73B811575C85}" type="pres">
      <dgm:prSet presAssocID="{2ACF38BD-EC06-473B-B6E4-A2D7C6466C88}" presName="node" presStyleLbl="node1" presStyleIdx="8" presStyleCnt="17">
        <dgm:presLayoutVars>
          <dgm:bulletEnabled val="1"/>
        </dgm:presLayoutVars>
      </dgm:prSet>
      <dgm:spPr/>
    </dgm:pt>
    <dgm:pt modelId="{AB16385A-8CB2-45DD-A3A6-D5E50B3C5010}" type="pres">
      <dgm:prSet presAssocID="{178B63C6-13C0-4868-B272-12F34F0C8329}" presName="sibTrans" presStyleLbl="sibTrans2D1" presStyleIdx="8" presStyleCnt="16"/>
      <dgm:spPr/>
    </dgm:pt>
    <dgm:pt modelId="{6D54F84D-2800-4848-9462-24A3D982654C}" type="pres">
      <dgm:prSet presAssocID="{178B63C6-13C0-4868-B272-12F34F0C8329}" presName="connectorText" presStyleLbl="sibTrans2D1" presStyleIdx="8" presStyleCnt="16"/>
      <dgm:spPr/>
    </dgm:pt>
    <dgm:pt modelId="{51F941FA-C84D-45D7-8393-C58F305AA0FE}" type="pres">
      <dgm:prSet presAssocID="{189E8D7F-D318-4042-B6C0-3317A83A337E}" presName="node" presStyleLbl="node1" presStyleIdx="9" presStyleCnt="17">
        <dgm:presLayoutVars>
          <dgm:bulletEnabled val="1"/>
        </dgm:presLayoutVars>
      </dgm:prSet>
      <dgm:spPr/>
    </dgm:pt>
    <dgm:pt modelId="{2B28519B-40F3-491C-8D57-23022F141886}" type="pres">
      <dgm:prSet presAssocID="{9E98FE37-5BDE-46BF-97F0-65C475EE0790}" presName="sibTrans" presStyleLbl="sibTrans2D1" presStyleIdx="9" presStyleCnt="16"/>
      <dgm:spPr/>
    </dgm:pt>
    <dgm:pt modelId="{C76AEF2C-9CFD-4F8B-BB02-7ED64B4A05F6}" type="pres">
      <dgm:prSet presAssocID="{9E98FE37-5BDE-46BF-97F0-65C475EE0790}" presName="connectorText" presStyleLbl="sibTrans2D1" presStyleIdx="9" presStyleCnt="16"/>
      <dgm:spPr/>
    </dgm:pt>
    <dgm:pt modelId="{8A295BD3-680D-4D89-9487-773D4114F9AF}" type="pres">
      <dgm:prSet presAssocID="{106AF6E8-A254-4C09-989F-4383EE3C8250}" presName="node" presStyleLbl="node1" presStyleIdx="10" presStyleCnt="17">
        <dgm:presLayoutVars>
          <dgm:bulletEnabled val="1"/>
        </dgm:presLayoutVars>
      </dgm:prSet>
      <dgm:spPr/>
    </dgm:pt>
    <dgm:pt modelId="{8E736C21-A184-442C-864B-FE25349230E7}" type="pres">
      <dgm:prSet presAssocID="{6E552D18-4B60-400C-89C8-41B7B04CB597}" presName="sibTrans" presStyleLbl="sibTrans2D1" presStyleIdx="10" presStyleCnt="16" custScaleY="108075" custLinFactNeighborX="-4972" custLinFactNeighborY="-10142"/>
      <dgm:spPr/>
    </dgm:pt>
    <dgm:pt modelId="{13FE84DD-16B9-44A4-AD85-C3EA0398E81D}" type="pres">
      <dgm:prSet presAssocID="{6E552D18-4B60-400C-89C8-41B7B04CB597}" presName="connectorText" presStyleLbl="sibTrans2D1" presStyleIdx="10" presStyleCnt="16"/>
      <dgm:spPr/>
    </dgm:pt>
    <dgm:pt modelId="{A2AE8EE2-D206-4E5D-90EE-1685017F331F}" type="pres">
      <dgm:prSet presAssocID="{9631727B-2143-4F2A-9CC8-0C967CC5C93A}" presName="node" presStyleLbl="node1" presStyleIdx="11" presStyleCnt="17">
        <dgm:presLayoutVars>
          <dgm:bulletEnabled val="1"/>
        </dgm:presLayoutVars>
      </dgm:prSet>
      <dgm:spPr/>
    </dgm:pt>
    <dgm:pt modelId="{00437251-C757-4F0D-B80E-713698E7B8F5}" type="pres">
      <dgm:prSet presAssocID="{CA4B8D17-EBC0-4395-BBD2-9B7AAFF53E67}" presName="sibTrans" presStyleLbl="sibTrans2D1" presStyleIdx="11" presStyleCnt="16"/>
      <dgm:spPr/>
    </dgm:pt>
    <dgm:pt modelId="{6678C018-E5FB-44E8-9B1A-DE3A3415E473}" type="pres">
      <dgm:prSet presAssocID="{CA4B8D17-EBC0-4395-BBD2-9B7AAFF53E67}" presName="connectorText" presStyleLbl="sibTrans2D1" presStyleIdx="11" presStyleCnt="16"/>
      <dgm:spPr/>
    </dgm:pt>
    <dgm:pt modelId="{59A428D7-7BBB-4286-8248-910D27AB7557}" type="pres">
      <dgm:prSet presAssocID="{56DA1329-F1C8-454F-8CFE-F2655FFC43F5}" presName="node" presStyleLbl="node1" presStyleIdx="12" presStyleCnt="17">
        <dgm:presLayoutVars>
          <dgm:bulletEnabled val="1"/>
        </dgm:presLayoutVars>
      </dgm:prSet>
      <dgm:spPr/>
    </dgm:pt>
    <dgm:pt modelId="{E5DD7893-0DFE-47AB-9AA6-176DD1AC252F}" type="pres">
      <dgm:prSet presAssocID="{C4622B49-0ED5-4512-A418-6EF689BD058B}" presName="sibTrans" presStyleLbl="sibTrans2D1" presStyleIdx="12" presStyleCnt="16"/>
      <dgm:spPr/>
    </dgm:pt>
    <dgm:pt modelId="{5A7E34FC-DDB3-4649-AFE3-D1A2E1ADBBD7}" type="pres">
      <dgm:prSet presAssocID="{C4622B49-0ED5-4512-A418-6EF689BD058B}" presName="connectorText" presStyleLbl="sibTrans2D1" presStyleIdx="12" presStyleCnt="16"/>
      <dgm:spPr/>
    </dgm:pt>
    <dgm:pt modelId="{C9EA04F4-C9CA-444D-85B8-B1A9E604E946}" type="pres">
      <dgm:prSet presAssocID="{66837DB1-EBE8-4D17-811C-AF103B9B61EF}" presName="node" presStyleLbl="node1" presStyleIdx="13" presStyleCnt="17">
        <dgm:presLayoutVars>
          <dgm:bulletEnabled val="1"/>
        </dgm:presLayoutVars>
      </dgm:prSet>
      <dgm:spPr/>
    </dgm:pt>
    <dgm:pt modelId="{BF9AE4EC-27A7-42F8-A157-FCE7CD42FF71}" type="pres">
      <dgm:prSet presAssocID="{2B352C5D-1AF2-4DD0-BE84-DAEFF966A8DB}" presName="sibTrans" presStyleLbl="sibTrans2D1" presStyleIdx="13" presStyleCnt="16"/>
      <dgm:spPr/>
    </dgm:pt>
    <dgm:pt modelId="{1225FC77-F416-413D-8B9F-D53669124A40}" type="pres">
      <dgm:prSet presAssocID="{2B352C5D-1AF2-4DD0-BE84-DAEFF966A8DB}" presName="connectorText" presStyleLbl="sibTrans2D1" presStyleIdx="13" presStyleCnt="16"/>
      <dgm:spPr/>
    </dgm:pt>
    <dgm:pt modelId="{994B94BC-94A6-4B37-8149-581247B70CE5}" type="pres">
      <dgm:prSet presAssocID="{6B6E4AB1-8D09-4FDF-AF95-E030E660E99F}" presName="node" presStyleLbl="node1" presStyleIdx="14" presStyleCnt="17">
        <dgm:presLayoutVars>
          <dgm:bulletEnabled val="1"/>
        </dgm:presLayoutVars>
      </dgm:prSet>
      <dgm:spPr/>
    </dgm:pt>
    <dgm:pt modelId="{B3A66400-8D2F-4194-B0DB-821DEE37609C}" type="pres">
      <dgm:prSet presAssocID="{E2C5AD51-31F9-4A76-ABF9-C6F0708C7472}" presName="sibTrans" presStyleLbl="sibTrans2D1" presStyleIdx="14" presStyleCnt="16"/>
      <dgm:spPr/>
    </dgm:pt>
    <dgm:pt modelId="{308CFB40-7554-4F44-825E-172283F9BD3B}" type="pres">
      <dgm:prSet presAssocID="{E2C5AD51-31F9-4A76-ABF9-C6F0708C7472}" presName="connectorText" presStyleLbl="sibTrans2D1" presStyleIdx="14" presStyleCnt="16"/>
      <dgm:spPr/>
    </dgm:pt>
    <dgm:pt modelId="{14A85A78-9AB0-41EF-88B2-F8F073121B1C}" type="pres">
      <dgm:prSet presAssocID="{AF588EC5-4A30-4535-B426-87455F2E288E}" presName="node" presStyleLbl="node1" presStyleIdx="15" presStyleCnt="17" custLinFactNeighborX="-339" custLinFactNeighborY="-3353">
        <dgm:presLayoutVars>
          <dgm:bulletEnabled val="1"/>
        </dgm:presLayoutVars>
      </dgm:prSet>
      <dgm:spPr/>
    </dgm:pt>
    <dgm:pt modelId="{AE7E767D-72E1-419C-A491-FF2A210C246B}" type="pres">
      <dgm:prSet presAssocID="{D3FC39A2-2142-4F4D-AA12-8A6490DF6126}" presName="sibTrans" presStyleLbl="sibTrans2D1" presStyleIdx="15" presStyleCnt="16"/>
      <dgm:spPr/>
    </dgm:pt>
    <dgm:pt modelId="{BB33240C-F501-4610-B024-088C16A1FA22}" type="pres">
      <dgm:prSet presAssocID="{D3FC39A2-2142-4F4D-AA12-8A6490DF6126}" presName="connectorText" presStyleLbl="sibTrans2D1" presStyleIdx="15" presStyleCnt="16"/>
      <dgm:spPr/>
    </dgm:pt>
    <dgm:pt modelId="{76FD1AB9-C80D-4595-9ED6-5C50AC714BCC}" type="pres">
      <dgm:prSet presAssocID="{9A13C8BD-75EA-4DF9-8733-46BC852E2041}" presName="node" presStyleLbl="node1" presStyleIdx="16" presStyleCnt="17" custLinFactNeighborX="-339" custLinFactNeighborY="-3353">
        <dgm:presLayoutVars>
          <dgm:bulletEnabled val="1"/>
        </dgm:presLayoutVars>
      </dgm:prSet>
      <dgm:spPr/>
    </dgm:pt>
  </dgm:ptLst>
  <dgm:cxnLst>
    <dgm:cxn modelId="{8E743305-0718-4541-B5B3-2905354EC044}" type="presOf" srcId="{C415B9F5-9134-4275-BD89-06577347256F}" destId="{76FD1AB9-C80D-4595-9ED6-5C50AC714BCC}" srcOrd="0" destOrd="2" presId="urn:microsoft.com/office/officeart/2005/8/layout/process5"/>
    <dgm:cxn modelId="{3EF6D908-3F7E-4E9E-AF8F-2B853DB703A3}" type="presOf" srcId="{0ED8F486-163C-4CB6-9F3A-D6238EA14959}" destId="{E84AA296-5635-4F27-90AD-22F8A94E043E}" srcOrd="0" destOrd="0" presId="urn:microsoft.com/office/officeart/2005/8/layout/process5"/>
    <dgm:cxn modelId="{E7827409-5AFF-4AF1-81E9-FF21C8572832}" type="presOf" srcId="{178B63C6-13C0-4868-B272-12F34F0C8329}" destId="{6D54F84D-2800-4848-9462-24A3D982654C}" srcOrd="1" destOrd="0" presId="urn:microsoft.com/office/officeart/2005/8/layout/process5"/>
    <dgm:cxn modelId="{3A1C1B0B-DD44-4F49-8F1A-A61967AB180A}" type="presOf" srcId="{C541F9E5-FDA6-4C22-8807-F88C2626E0D4}" destId="{C0942E77-EF48-4EEC-AC49-CE8BA1B8F63B}" srcOrd="0" destOrd="2" presId="urn:microsoft.com/office/officeart/2005/8/layout/process5"/>
    <dgm:cxn modelId="{547E670B-DE5B-4D1C-87F6-0D2D886A7875}" type="presOf" srcId="{5FD8A079-7F29-4883-9D62-FECABA3FB179}" destId="{A2AE8EE2-D206-4E5D-90EE-1685017F331F}" srcOrd="0" destOrd="1" presId="urn:microsoft.com/office/officeart/2005/8/layout/process5"/>
    <dgm:cxn modelId="{8B63FB12-1A70-4922-B824-80F8780F8F01}" srcId="{56873FBD-FC7B-4C20-BD3B-910080FB47A6}" destId="{7ECA6A00-7F69-432B-A285-705B1BBE6586}" srcOrd="0" destOrd="0" parTransId="{873E9C32-A020-4A3D-B3DE-641EF1B44DC2}" sibTransId="{A8E4CD28-A645-4545-B399-7D11A72419F6}"/>
    <dgm:cxn modelId="{B3406213-5E17-4379-846C-6D7223F8F666}" type="presOf" srcId="{6E552D18-4B60-400C-89C8-41B7B04CB597}" destId="{8E736C21-A184-442C-864B-FE25349230E7}" srcOrd="0" destOrd="0" presId="urn:microsoft.com/office/officeart/2005/8/layout/process5"/>
    <dgm:cxn modelId="{95EA5917-C23D-4CD9-B01E-4D50DEC72AD5}" type="presOf" srcId="{0ED8F486-163C-4CB6-9F3A-D6238EA14959}" destId="{B0AEFCA2-D7B1-489C-9F24-956F74F88AA0}" srcOrd="1" destOrd="0" presId="urn:microsoft.com/office/officeart/2005/8/layout/process5"/>
    <dgm:cxn modelId="{2EE06419-DDE2-4FBB-9E02-2CCFA04FCF16}" type="presOf" srcId="{D3FC39A2-2142-4F4D-AA12-8A6490DF6126}" destId="{BB33240C-F501-4610-B024-088C16A1FA22}" srcOrd="1" destOrd="0" presId="urn:microsoft.com/office/officeart/2005/8/layout/process5"/>
    <dgm:cxn modelId="{6620B51B-E4D2-4AB2-B244-86833C59D4E1}" type="presOf" srcId="{1D425586-57CD-4E89-A0CE-D8AB354008A5}" destId="{51F941FA-C84D-45D7-8393-C58F305AA0FE}" srcOrd="0" destOrd="1" presId="urn:microsoft.com/office/officeart/2005/8/layout/process5"/>
    <dgm:cxn modelId="{6CE8B01C-5B84-4A02-A933-1A8BE9C06862}" srcId="{56873FBD-FC7B-4C20-BD3B-910080FB47A6}" destId="{A92E2950-D630-418F-8F1E-D48BDC0CDC97}" srcOrd="6" destOrd="0" parTransId="{E0CAA246-4F12-4D64-94B1-5D841BF2C00C}" sibTransId="{70A18D92-370F-4878-A29F-BD92FAB4CE1F}"/>
    <dgm:cxn modelId="{8290D71C-4EA1-4F99-A3ED-FBD429502DA0}" srcId="{56873FBD-FC7B-4C20-BD3B-910080FB47A6}" destId="{AF588EC5-4A30-4535-B426-87455F2E288E}" srcOrd="15" destOrd="0" parTransId="{0F1AB1B5-EC56-40B5-8352-C5381B7E6D60}" sibTransId="{D3FC39A2-2142-4F4D-AA12-8A6490DF6126}"/>
    <dgm:cxn modelId="{7B96031E-A7DA-4E54-88E4-EB8B91D9FECA}" srcId="{106AF6E8-A254-4C09-989F-4383EE3C8250}" destId="{088A2C1A-5E51-49F2-B86D-BD827D394621}" srcOrd="0" destOrd="0" parTransId="{ABC4A2CE-A367-470A-BA52-184EC072D9C3}" sibTransId="{D3A9D8F9-E4CE-42F2-A504-318C0647CAE3}"/>
    <dgm:cxn modelId="{5DD4D91F-3E58-4757-A4C7-447648223DF7}" type="presOf" srcId="{178B63C6-13C0-4868-B272-12F34F0C8329}" destId="{AB16385A-8CB2-45DD-A3A6-D5E50B3C5010}" srcOrd="0" destOrd="0" presId="urn:microsoft.com/office/officeart/2005/8/layout/process5"/>
    <dgm:cxn modelId="{3F0FE922-1927-4713-ADFF-0F4EA6C54325}" type="presOf" srcId="{2ACF38BD-EC06-473B-B6E4-A2D7C6466C88}" destId="{AC144C17-689B-498A-8826-73B811575C85}" srcOrd="0" destOrd="0" presId="urn:microsoft.com/office/officeart/2005/8/layout/process5"/>
    <dgm:cxn modelId="{882C6423-1BB5-4C40-AD32-74AF8C129024}" srcId="{56873FBD-FC7B-4C20-BD3B-910080FB47A6}" destId="{0F4A49F6-55F4-41CF-A50F-F523BB075195}" srcOrd="2" destOrd="0" parTransId="{4518B69D-6848-4EC7-87A7-A4ACC9CE7BEC}" sibTransId="{0ED8F486-163C-4CB6-9F3A-D6238EA14959}"/>
    <dgm:cxn modelId="{EFFBD523-0214-43D1-BA48-E407E29BE0FA}" srcId="{AF588EC5-4A30-4535-B426-87455F2E288E}" destId="{9BFA3786-0BAB-4CAD-B1D3-3079482CC700}" srcOrd="1" destOrd="0" parTransId="{C26436E8-ED85-4C3F-AFB8-488F7682EE94}" sibTransId="{C02977CD-D13F-4CD0-86CD-257E8F293E47}"/>
    <dgm:cxn modelId="{B49F5428-D8AB-488E-BDDD-E70C2611D98A}" type="presOf" srcId="{66837DB1-EBE8-4D17-811C-AF103B9B61EF}" destId="{C9EA04F4-C9CA-444D-85B8-B1A9E604E946}" srcOrd="0" destOrd="0" presId="urn:microsoft.com/office/officeart/2005/8/layout/process5"/>
    <dgm:cxn modelId="{9E2BC128-EA06-428A-B84B-32E651E40A88}" srcId="{56873FBD-FC7B-4C20-BD3B-910080FB47A6}" destId="{106AF6E8-A254-4C09-989F-4383EE3C8250}" srcOrd="10" destOrd="0" parTransId="{412D5F02-1EC8-4CC1-BFC4-F923221D0018}" sibTransId="{6E552D18-4B60-400C-89C8-41B7B04CB597}"/>
    <dgm:cxn modelId="{6C2EF72A-D967-476D-A02B-B5A8EB5B8130}" srcId="{56873FBD-FC7B-4C20-BD3B-910080FB47A6}" destId="{808EFD22-7853-4A16-A260-0B6C991B0576}" srcOrd="3" destOrd="0" parTransId="{BA771E98-2116-47DF-A219-CF2DF958F455}" sibTransId="{5B9FB12E-2BF9-4ADE-AC04-B71F9F5EC12E}"/>
    <dgm:cxn modelId="{FEBA822C-5270-4E9A-93DF-1CFED418D191}" type="presOf" srcId="{C0D26068-5635-43E6-8D4D-0806E122C3AC}" destId="{87D37F81-071F-488D-8647-82EF8B24546A}" srcOrd="0" destOrd="0" presId="urn:microsoft.com/office/officeart/2005/8/layout/process5"/>
    <dgm:cxn modelId="{EE6FC12C-1B34-44A7-A36E-E5CAB655A2C0}" type="presOf" srcId="{70A18D92-370F-4878-A29F-BD92FAB4CE1F}" destId="{E74F0F0D-820B-4E03-989B-38E65E9FAF7E}" srcOrd="0" destOrd="0" presId="urn:microsoft.com/office/officeart/2005/8/layout/process5"/>
    <dgm:cxn modelId="{76861731-3446-416B-9BE0-1489B3FE025A}" type="presOf" srcId="{AF588EC5-4A30-4535-B426-87455F2E288E}" destId="{14A85A78-9AB0-41EF-88B2-F8F073121B1C}" srcOrd="0" destOrd="0" presId="urn:microsoft.com/office/officeart/2005/8/layout/process5"/>
    <dgm:cxn modelId="{3F8D5B34-2F9F-4F06-B297-62D0E6B5C180}" type="presOf" srcId="{203018B8-0767-4391-8C31-43661D6E21C6}" destId="{FF2AFCEB-E1BA-4FE6-BCD9-C86D7B76F437}" srcOrd="0" destOrd="0" presId="urn:microsoft.com/office/officeart/2005/8/layout/process5"/>
    <dgm:cxn modelId="{DA386637-C348-495C-B12C-B2F0F7D16059}" srcId="{56873FBD-FC7B-4C20-BD3B-910080FB47A6}" destId="{9631727B-2143-4F2A-9CC8-0C967CC5C93A}" srcOrd="11" destOrd="0" parTransId="{3EC2F30A-D602-4B60-AA81-0DDEB9C0E1C3}" sibTransId="{CA4B8D17-EBC0-4395-BBD2-9B7AAFF53E67}"/>
    <dgm:cxn modelId="{77D7CA38-3FDD-4133-A5D2-957D9B1840FF}" srcId="{6B6E4AB1-8D09-4FDF-AF95-E030E660E99F}" destId="{5C9D5492-7896-493C-9B9A-077993D7BB2A}" srcOrd="0" destOrd="0" parTransId="{C96AFD22-89D0-44B5-8767-327E6B6BE21B}" sibTransId="{26514B80-45BE-4E8F-87D3-CF82C51CA709}"/>
    <dgm:cxn modelId="{80787740-07E6-4274-BBA1-73A6EB726CCC}" type="presOf" srcId="{F00CBA3F-5FFD-43F8-A0E6-F901F0551FEE}" destId="{C0942E77-EF48-4EEC-AC49-CE8BA1B8F63B}" srcOrd="0" destOrd="1" presId="urn:microsoft.com/office/officeart/2005/8/layout/process5"/>
    <dgm:cxn modelId="{AC80355C-A18E-4E91-8A82-C6A088CFA4F2}" type="presOf" srcId="{CA4B8D17-EBC0-4395-BBD2-9B7AAFF53E67}" destId="{00437251-C757-4F0D-B80E-713698E7B8F5}" srcOrd="0" destOrd="0" presId="urn:microsoft.com/office/officeart/2005/8/layout/process5"/>
    <dgm:cxn modelId="{D3B8C25E-1CD6-4857-8813-73958DFE31BF}" srcId="{56873FBD-FC7B-4C20-BD3B-910080FB47A6}" destId="{DA5C7AD5-F174-4BD6-A584-1189E32B5AF0}" srcOrd="7" destOrd="0" parTransId="{D883ED06-D513-4289-A466-0724CC51E9B1}" sibTransId="{46DC6D13-0019-4EBE-B035-77CA57C030F7}"/>
    <dgm:cxn modelId="{637E1341-B370-4703-8F7C-ABF36342DFED}" type="presOf" srcId="{81013730-EEE4-47E9-BA3D-E1F7D8BAA83A}" destId="{E68B8224-F27A-4B20-B6B7-8F416F9C6EBA}" srcOrd="1" destOrd="0" presId="urn:microsoft.com/office/officeart/2005/8/layout/process5"/>
    <dgm:cxn modelId="{06C95C61-517B-4EC7-8787-93ECA11B7AC4}" srcId="{808EFD22-7853-4A16-A260-0B6C991B0576}" destId="{C541F9E5-FDA6-4C22-8807-F88C2626E0D4}" srcOrd="1" destOrd="0" parTransId="{B3B7B0B4-9831-46E5-8F50-DE6B2A416E49}" sibTransId="{E630AF2C-E3D8-4E95-ACD4-33DD1760FD33}"/>
    <dgm:cxn modelId="{1740FF41-39E0-4C5A-9D81-23486353FCE7}" type="presOf" srcId="{6F45ED46-A082-4B43-BC64-15C4849EFE70}" destId="{76FD1AB9-C80D-4595-9ED6-5C50AC714BCC}" srcOrd="0" destOrd="1" presId="urn:microsoft.com/office/officeart/2005/8/layout/process5"/>
    <dgm:cxn modelId="{8DF8D444-C828-41CA-B158-3080C91C2FFB}" type="presOf" srcId="{56873FBD-FC7B-4C20-BD3B-910080FB47A6}" destId="{26F4FBD5-C3D6-4D2F-B0A4-8465835D3F48}" srcOrd="0" destOrd="0" presId="urn:microsoft.com/office/officeart/2005/8/layout/process5"/>
    <dgm:cxn modelId="{27D30166-565B-4EDF-A93A-74225435D06C}" type="presOf" srcId="{A92E2950-D630-418F-8F1E-D48BDC0CDC97}" destId="{5EEC6B07-B6B7-4878-9FE2-5507630C13C0}" srcOrd="0" destOrd="0" presId="urn:microsoft.com/office/officeart/2005/8/layout/process5"/>
    <dgm:cxn modelId="{BAD4A466-F748-480A-8F03-0712F4EF87CD}" type="presOf" srcId="{DA5C7AD5-F174-4BD6-A584-1189E32B5AF0}" destId="{A1AFC36F-ABF2-4A3E-893B-7A3FCB9A63A9}" srcOrd="0" destOrd="0" presId="urn:microsoft.com/office/officeart/2005/8/layout/process5"/>
    <dgm:cxn modelId="{93A8F868-4A4E-491C-92D7-C2F44D87DF27}" srcId="{56873FBD-FC7B-4C20-BD3B-910080FB47A6}" destId="{6B6E4AB1-8D09-4FDF-AF95-E030E660E99F}" srcOrd="14" destOrd="0" parTransId="{E9222416-4EC3-4FDC-A3D3-8A90393EC8B9}" sibTransId="{E2C5AD51-31F9-4A76-ABF9-C6F0708C7472}"/>
    <dgm:cxn modelId="{7B260B69-B16F-4935-8FC3-AB78E9315AE4}" type="presOf" srcId="{70A18D92-370F-4878-A29F-BD92FAB4CE1F}" destId="{EE4E7AF9-10E0-4830-8608-E8FE3A1D945F}" srcOrd="1" destOrd="0" presId="urn:microsoft.com/office/officeart/2005/8/layout/process5"/>
    <dgm:cxn modelId="{8694F849-9973-4BE7-9084-28FB4C7AFE1A}" type="presOf" srcId="{2B352C5D-1AF2-4DD0-BE84-DAEFF966A8DB}" destId="{1225FC77-F416-413D-8B9F-D53669124A40}" srcOrd="1" destOrd="0" presId="urn:microsoft.com/office/officeart/2005/8/layout/process5"/>
    <dgm:cxn modelId="{FD56116E-B18A-41C5-927A-3EF49810B1A7}" type="presOf" srcId="{4FC6E252-0F54-4941-B918-5DCDCD4660D0}" destId="{14A85A78-9AB0-41EF-88B2-F8F073121B1C}" srcOrd="0" destOrd="1" presId="urn:microsoft.com/office/officeart/2005/8/layout/process5"/>
    <dgm:cxn modelId="{FC5FA94F-CF60-477D-94C9-8DE4F8EA129D}" srcId="{56873FBD-FC7B-4C20-BD3B-910080FB47A6}" destId="{189E8D7F-D318-4042-B6C0-3317A83A337E}" srcOrd="9" destOrd="0" parTransId="{4F441EB7-8423-433B-AFD3-7E882AB98809}" sibTransId="{9E98FE37-5BDE-46BF-97F0-65C475EE0790}"/>
    <dgm:cxn modelId="{EC9A4F52-3FF1-4677-AFB0-1A05BE2B661F}" srcId="{56873FBD-FC7B-4C20-BD3B-910080FB47A6}" destId="{66837DB1-EBE8-4D17-811C-AF103B9B61EF}" srcOrd="13" destOrd="0" parTransId="{71F0BC00-8184-40F1-A1FE-76FA525FB884}" sibTransId="{2B352C5D-1AF2-4DD0-BE84-DAEFF966A8DB}"/>
    <dgm:cxn modelId="{25498A72-F323-4E2C-9DAE-F5BACA9E47EA}" srcId="{AF588EC5-4A30-4535-B426-87455F2E288E}" destId="{4FC6E252-0F54-4941-B918-5DCDCD4660D0}" srcOrd="0" destOrd="0" parTransId="{EA330B2A-8C90-4B5E-A2AF-308E2A2A8CF4}" sibTransId="{BB30F28D-7E36-46E6-8310-A2B3755BAD5F}"/>
    <dgm:cxn modelId="{F1B11154-9549-44C3-93D3-0AA2D1FE8B0D}" srcId="{56873FBD-FC7B-4C20-BD3B-910080FB47A6}" destId="{9A13C8BD-75EA-4DF9-8733-46BC852E2041}" srcOrd="16" destOrd="0" parTransId="{7388BDEA-BEB4-4EA3-88F8-326F4E6EEFE4}" sibTransId="{65A423C0-9053-4A54-AD3F-8DF97923CCE8}"/>
    <dgm:cxn modelId="{F848EE74-5E5E-4685-8CCD-8720315F1383}" srcId="{2ACF38BD-EC06-473B-B6E4-A2D7C6466C88}" destId="{ED2085C0-C9E0-455E-81E9-15771C1CFDC9}" srcOrd="0" destOrd="0" parTransId="{6F24A560-FC5D-461A-AB1B-1E63D99B04EB}" sibTransId="{D9019AB1-F2D7-4B3D-9659-AF69D75D0DB2}"/>
    <dgm:cxn modelId="{E68F9676-C791-4553-A927-34C9BD4062C3}" type="presOf" srcId="{A1B4F3A0-BCA5-4637-9967-EEC301B3E32C}" destId="{7DF434D8-9848-4E21-BBA8-39692C740C96}" srcOrd="0" destOrd="0" presId="urn:microsoft.com/office/officeart/2005/8/layout/process5"/>
    <dgm:cxn modelId="{53B57577-4E66-4408-91CF-43E1D02FB2B3}" type="presOf" srcId="{9631727B-2143-4F2A-9CC8-0C967CC5C93A}" destId="{A2AE8EE2-D206-4E5D-90EE-1685017F331F}" srcOrd="0" destOrd="0" presId="urn:microsoft.com/office/officeart/2005/8/layout/process5"/>
    <dgm:cxn modelId="{99F4EF77-A40F-4B08-B1AD-AD5FEEA48F8F}" type="presOf" srcId="{E2C5AD51-31F9-4A76-ABF9-C6F0708C7472}" destId="{308CFB40-7554-4F44-825E-172283F9BD3B}" srcOrd="1" destOrd="0" presId="urn:microsoft.com/office/officeart/2005/8/layout/process5"/>
    <dgm:cxn modelId="{D4FF0D58-5201-4491-B53F-88B9C472369F}" srcId="{808EFD22-7853-4A16-A260-0B6C991B0576}" destId="{9E84765C-9131-4F52-BC65-C3CB9B6C28A6}" srcOrd="2" destOrd="0" parTransId="{D27418E0-F9A0-417E-8C93-A7709A0D6698}" sibTransId="{6FEDA861-CE12-4FEA-8EEC-D4D7A6D71630}"/>
    <dgm:cxn modelId="{50599759-9752-4042-8A2B-F4F0B595C868}" type="presOf" srcId="{470C93D5-C913-4872-A254-D2F7CB742BA3}" destId="{3B7D4672-F8C8-4195-9C5A-A2F4718B16AB}" srcOrd="0" destOrd="0" presId="urn:microsoft.com/office/officeart/2005/8/layout/process5"/>
    <dgm:cxn modelId="{8BB2A759-CBCB-4B53-A97D-2AB232A03EC0}" type="presOf" srcId="{9BFA3786-0BAB-4CAD-B1D3-3079482CC700}" destId="{14A85A78-9AB0-41EF-88B2-F8F073121B1C}" srcOrd="0" destOrd="2" presId="urn:microsoft.com/office/officeart/2005/8/layout/process5"/>
    <dgm:cxn modelId="{D7C8275A-BF84-434F-B765-076ED90FB314}" type="presOf" srcId="{C4622B49-0ED5-4512-A418-6EF689BD058B}" destId="{5A7E34FC-DDB3-4649-AFE3-D1A2E1ADBBD7}" srcOrd="1" destOrd="0" presId="urn:microsoft.com/office/officeart/2005/8/layout/process5"/>
    <dgm:cxn modelId="{515C507E-469A-47AC-9005-21C903EBF327}" type="presOf" srcId="{535BCBD0-97A1-4A37-9A53-9908784D3CA8}" destId="{3B7D4672-F8C8-4195-9C5A-A2F4718B16AB}" srcOrd="0" destOrd="1" presId="urn:microsoft.com/office/officeart/2005/8/layout/process5"/>
    <dgm:cxn modelId="{24216082-1D84-4F3D-AA36-C15546FD48C3}" srcId="{56873FBD-FC7B-4C20-BD3B-910080FB47A6}" destId="{A1B4F3A0-BCA5-4637-9967-EEC301B3E32C}" srcOrd="5" destOrd="0" parTransId="{CD8ECE4C-1E87-47F9-945D-F102F4235FAD}" sibTransId="{5825B6F8-8388-4B79-9CE2-C52738A13552}"/>
    <dgm:cxn modelId="{4EC60E86-F005-4269-99B2-AD7363038005}" type="presOf" srcId="{CA4B8D17-EBC0-4395-BBD2-9B7AAFF53E67}" destId="{6678C018-E5FB-44E8-9B1A-DE3A3415E473}" srcOrd="1" destOrd="0" presId="urn:microsoft.com/office/officeart/2005/8/layout/process5"/>
    <dgm:cxn modelId="{0316B686-5C56-4DB5-8A83-8B00869031E2}" type="presOf" srcId="{46DC6D13-0019-4EBE-B035-77CA57C030F7}" destId="{A98F4093-8E3C-41A4-8C95-31C1035FEE62}" srcOrd="1" destOrd="0" presId="urn:microsoft.com/office/officeart/2005/8/layout/process5"/>
    <dgm:cxn modelId="{ED6AAB89-3138-4FA6-9290-C5EC054F21EC}" srcId="{A1B4F3A0-BCA5-4637-9967-EEC301B3E32C}" destId="{DD05E023-D11B-464C-8C70-436FA4370AD0}" srcOrd="0" destOrd="0" parTransId="{3763B4B0-7909-4869-88CF-8C6670A95C15}" sibTransId="{B3641F0D-7F67-47C0-A729-FF2251842353}"/>
    <dgm:cxn modelId="{43E83F8F-CA9B-4C0C-A1A7-E62A43299E7C}" type="presOf" srcId="{ED2085C0-C9E0-455E-81E9-15771C1CFDC9}" destId="{AC144C17-689B-498A-8826-73B811575C85}" srcOrd="0" destOrd="1" presId="urn:microsoft.com/office/officeart/2005/8/layout/process5"/>
    <dgm:cxn modelId="{C5A75391-A3FC-48CC-BEB8-87754B486582}" type="presOf" srcId="{56DA1329-F1C8-454F-8CFE-F2655FFC43F5}" destId="{59A428D7-7BBB-4286-8248-910D27AB7557}" srcOrd="0" destOrd="0" presId="urn:microsoft.com/office/officeart/2005/8/layout/process5"/>
    <dgm:cxn modelId="{00146792-060E-457D-868E-B817ECDF757D}" type="presOf" srcId="{DD05E023-D11B-464C-8C70-436FA4370AD0}" destId="{7DF434D8-9848-4E21-BBA8-39692C740C96}" srcOrd="0" destOrd="1" presId="urn:microsoft.com/office/officeart/2005/8/layout/process5"/>
    <dgm:cxn modelId="{4A3DA192-6936-4898-B6C4-EE0177B18069}" srcId="{56873FBD-FC7B-4C20-BD3B-910080FB47A6}" destId="{470C93D5-C913-4872-A254-D2F7CB742BA3}" srcOrd="4" destOrd="0" parTransId="{875406D9-AF73-4899-9C57-A6ABC5F808BC}" sibTransId="{81013730-EEE4-47E9-BA3D-E1F7D8BAA83A}"/>
    <dgm:cxn modelId="{5A12CD92-DB31-4A7B-9124-B98ADC97CF8B}" type="presOf" srcId="{808EFD22-7853-4A16-A260-0B6C991B0576}" destId="{C0942E77-EF48-4EEC-AC49-CE8BA1B8F63B}" srcOrd="0" destOrd="0" presId="urn:microsoft.com/office/officeart/2005/8/layout/process5"/>
    <dgm:cxn modelId="{00674A95-A44B-4C5E-97DA-923BFC8453EE}" srcId="{9631727B-2143-4F2A-9CC8-0C967CC5C93A}" destId="{5FD8A079-7F29-4883-9D62-FECABA3FB179}" srcOrd="0" destOrd="0" parTransId="{3875CEAD-BF02-4AF0-897D-FBDFFAF62409}" sibTransId="{1F06375C-00C1-4C40-A55B-7064BE335E8A}"/>
    <dgm:cxn modelId="{5CA49797-94EE-4739-BC54-0736367CB5F9}" type="presOf" srcId="{C0D26068-5635-43E6-8D4D-0806E122C3AC}" destId="{F97C9C56-A0B0-41F3-A3DF-1982BCFB514E}" srcOrd="1" destOrd="0" presId="urn:microsoft.com/office/officeart/2005/8/layout/process5"/>
    <dgm:cxn modelId="{CFE2F997-462E-44A5-AA1A-9ADCC11A4816}" type="presOf" srcId="{81013730-EEE4-47E9-BA3D-E1F7D8BAA83A}" destId="{A0BF08E3-E7D3-4D73-A2C7-FF68680834BD}" srcOrd="0" destOrd="0" presId="urn:microsoft.com/office/officeart/2005/8/layout/process5"/>
    <dgm:cxn modelId="{3F7FAB98-FD96-45C5-A1FC-039E2B5A5AA4}" type="presOf" srcId="{0F4A49F6-55F4-41CF-A50F-F523BB075195}" destId="{7FDCC4E8-B89E-4F1F-92AF-10C79DC221D7}" srcOrd="0" destOrd="0" presId="urn:microsoft.com/office/officeart/2005/8/layout/process5"/>
    <dgm:cxn modelId="{36D8C39F-79ED-4580-8D77-986187657DC5}" srcId="{470C93D5-C913-4872-A254-D2F7CB742BA3}" destId="{535BCBD0-97A1-4A37-9A53-9908784D3CA8}" srcOrd="0" destOrd="0" parTransId="{1B0D263E-30B9-44BE-9FA7-CA5E36F67B06}" sibTransId="{4C0CFF35-0D79-4946-BA92-9A8E53505466}"/>
    <dgm:cxn modelId="{00BB73A1-2D6D-400B-9780-3E96AD88ECAC}" type="presOf" srcId="{189E8D7F-D318-4042-B6C0-3317A83A337E}" destId="{51F941FA-C84D-45D7-8393-C58F305AA0FE}" srcOrd="0" destOrd="0" presId="urn:microsoft.com/office/officeart/2005/8/layout/process5"/>
    <dgm:cxn modelId="{E4764FAA-750C-4ED9-A4E5-6B04A268EE8B}" srcId="{56873FBD-FC7B-4C20-BD3B-910080FB47A6}" destId="{56DA1329-F1C8-454F-8CFE-F2655FFC43F5}" srcOrd="12" destOrd="0" parTransId="{EBF3E8F0-DD2B-45B0-8CF6-95F9142E52F7}" sibTransId="{C4622B49-0ED5-4512-A418-6EF689BD058B}"/>
    <dgm:cxn modelId="{C4829FAA-2CD1-4DCD-A074-4D4E2AB849C0}" srcId="{808EFD22-7853-4A16-A260-0B6C991B0576}" destId="{F00CBA3F-5FFD-43F8-A0E6-F901F0551FEE}" srcOrd="0" destOrd="0" parTransId="{CABC26BC-F457-4E71-A5BE-A419DCE7207E}" sibTransId="{27D0D5C2-8702-4755-A32A-220633780BB0}"/>
    <dgm:cxn modelId="{002E38B0-F314-4724-A982-7FB764938325}" type="presOf" srcId="{5B9FB12E-2BF9-4ADE-AC04-B71F9F5EC12E}" destId="{A33B3534-BF5F-440F-93C8-2889A3FE2254}" srcOrd="1" destOrd="0" presId="urn:microsoft.com/office/officeart/2005/8/layout/process5"/>
    <dgm:cxn modelId="{218F44B3-973A-412B-8EDA-85D5977F4EA5}" type="presOf" srcId="{46DC6D13-0019-4EBE-B035-77CA57C030F7}" destId="{68492147-B69E-42D7-8695-2B400814EF36}" srcOrd="0" destOrd="0" presId="urn:microsoft.com/office/officeart/2005/8/layout/process5"/>
    <dgm:cxn modelId="{EC63FEB4-9BF4-457F-B601-F505BFC78454}" type="presOf" srcId="{9E98FE37-5BDE-46BF-97F0-65C475EE0790}" destId="{C76AEF2C-9CFD-4F8B-BB02-7ED64B4A05F6}" srcOrd="1" destOrd="0" presId="urn:microsoft.com/office/officeart/2005/8/layout/process5"/>
    <dgm:cxn modelId="{49FB30B5-5D5C-4914-AEC7-90A69F55ED48}" type="presOf" srcId="{5B9FB12E-2BF9-4ADE-AC04-B71F9F5EC12E}" destId="{ED0C7861-55EB-4273-AB2A-B3FE60CD928A}" srcOrd="0" destOrd="0" presId="urn:microsoft.com/office/officeart/2005/8/layout/process5"/>
    <dgm:cxn modelId="{DCA411BA-2EF7-4D24-BA13-2C1D6A75F54C}" type="presOf" srcId="{C4622B49-0ED5-4512-A418-6EF689BD058B}" destId="{E5DD7893-0DFE-47AB-9AA6-176DD1AC252F}" srcOrd="0" destOrd="0" presId="urn:microsoft.com/office/officeart/2005/8/layout/process5"/>
    <dgm:cxn modelId="{C65A76BB-FD4B-4753-AF1A-38302A8BA367}" srcId="{56873FBD-FC7B-4C20-BD3B-910080FB47A6}" destId="{203018B8-0767-4391-8C31-43661D6E21C6}" srcOrd="1" destOrd="0" parTransId="{822A7DC8-2F5E-4F2C-8727-BE16BD165C21}" sibTransId="{C0D26068-5635-43E6-8D4D-0806E122C3AC}"/>
    <dgm:cxn modelId="{D09733C3-0863-4ABD-BD92-79D663B8AC82}" srcId="{189E8D7F-D318-4042-B6C0-3317A83A337E}" destId="{1D425586-57CD-4E89-A0CE-D8AB354008A5}" srcOrd="0" destOrd="0" parTransId="{8A350AB5-A5F6-4104-BF0E-BE7D7C1B3EFC}" sibTransId="{F40B3132-DA87-4D8E-8954-6B439F5838EB}"/>
    <dgm:cxn modelId="{F1D5C3C4-47EA-4900-9287-B9FA1A226581}" type="presOf" srcId="{5C9D5492-7896-493C-9B9A-077993D7BB2A}" destId="{994B94BC-94A6-4B37-8149-581247B70CE5}" srcOrd="0" destOrd="1" presId="urn:microsoft.com/office/officeart/2005/8/layout/process5"/>
    <dgm:cxn modelId="{B5DA6CC6-80D3-401A-99B5-B8C9FE24CD8F}" type="presOf" srcId="{5825B6F8-8388-4B79-9CE2-C52738A13552}" destId="{E7FA880E-7469-4F27-B132-0D4B8DE24289}" srcOrd="1" destOrd="0" presId="urn:microsoft.com/office/officeart/2005/8/layout/process5"/>
    <dgm:cxn modelId="{07A931C9-36AE-43E8-B05E-B00705445629}" type="presOf" srcId="{106AF6E8-A254-4C09-989F-4383EE3C8250}" destId="{8A295BD3-680D-4D89-9487-773D4114F9AF}" srcOrd="0" destOrd="0" presId="urn:microsoft.com/office/officeart/2005/8/layout/process5"/>
    <dgm:cxn modelId="{F14836C9-746B-45DE-B7CC-18FAE3F26140}" type="presOf" srcId="{5825B6F8-8388-4B79-9CE2-C52738A13552}" destId="{624AAF9B-D34A-4D3A-95FE-1672FA9D88C3}" srcOrd="0" destOrd="0" presId="urn:microsoft.com/office/officeart/2005/8/layout/process5"/>
    <dgm:cxn modelId="{C64C2ED0-4182-47EF-8820-F38E1964F565}" type="presOf" srcId="{7ECA6A00-7F69-432B-A285-705B1BBE6586}" destId="{0D6A987B-0573-4A98-B135-962A8ACC31E3}" srcOrd="0" destOrd="0" presId="urn:microsoft.com/office/officeart/2005/8/layout/process5"/>
    <dgm:cxn modelId="{2C5328DC-6CCB-4535-8FCE-DFDB00DF4C56}" type="presOf" srcId="{6E552D18-4B60-400C-89C8-41B7B04CB597}" destId="{13FE84DD-16B9-44A4-AD85-C3EA0398E81D}" srcOrd="1" destOrd="0" presId="urn:microsoft.com/office/officeart/2005/8/layout/process5"/>
    <dgm:cxn modelId="{82BD11E0-FB70-4667-A608-A8185D6C8120}" type="presOf" srcId="{E2C5AD51-31F9-4A76-ABF9-C6F0708C7472}" destId="{B3A66400-8D2F-4194-B0DB-821DEE37609C}" srcOrd="0" destOrd="0" presId="urn:microsoft.com/office/officeart/2005/8/layout/process5"/>
    <dgm:cxn modelId="{BBD67CE4-DED3-4A69-9CDA-B3F504B5D770}" type="presOf" srcId="{6B6E4AB1-8D09-4FDF-AF95-E030E660E99F}" destId="{994B94BC-94A6-4B37-8149-581247B70CE5}" srcOrd="0" destOrd="0" presId="urn:microsoft.com/office/officeart/2005/8/layout/process5"/>
    <dgm:cxn modelId="{DBE444E5-90CE-4671-A0AD-04142C5FDBE4}" type="presOf" srcId="{9E84765C-9131-4F52-BC65-C3CB9B6C28A6}" destId="{C0942E77-EF48-4EEC-AC49-CE8BA1B8F63B}" srcOrd="0" destOrd="3" presId="urn:microsoft.com/office/officeart/2005/8/layout/process5"/>
    <dgm:cxn modelId="{A30B4EEA-72EC-4D50-AF21-C226E9C0EDB2}" type="presOf" srcId="{9E98FE37-5BDE-46BF-97F0-65C475EE0790}" destId="{2B28519B-40F3-491C-8D57-23022F141886}" srcOrd="0" destOrd="0" presId="urn:microsoft.com/office/officeart/2005/8/layout/process5"/>
    <dgm:cxn modelId="{277172EF-03C4-4A15-B0B6-33A987368A94}" srcId="{9A13C8BD-75EA-4DF9-8733-46BC852E2041}" destId="{6F45ED46-A082-4B43-BC64-15C4849EFE70}" srcOrd="0" destOrd="0" parTransId="{2825372A-A894-4C62-B438-ADE7C88D1A4E}" sibTransId="{0111841B-97F2-4FB8-B048-AFABE6C28C06}"/>
    <dgm:cxn modelId="{879096F1-E659-48BE-88DF-8AF60F9C7C54}" type="presOf" srcId="{D3FC39A2-2142-4F4D-AA12-8A6490DF6126}" destId="{AE7E767D-72E1-419C-A491-FF2A210C246B}" srcOrd="0" destOrd="0" presId="urn:microsoft.com/office/officeart/2005/8/layout/process5"/>
    <dgm:cxn modelId="{A304DFF2-78E7-43BF-9C82-A052FFAA625A}" srcId="{9A13C8BD-75EA-4DF9-8733-46BC852E2041}" destId="{C415B9F5-9134-4275-BD89-06577347256F}" srcOrd="1" destOrd="0" parTransId="{0D4C5175-7224-472E-98A1-070B8772699B}" sibTransId="{06BF1C2E-A940-4819-B751-F143D4EB6FEE}"/>
    <dgm:cxn modelId="{95DD2DF5-68C4-47E0-AB4B-B7D39AA7EC3E}" type="presOf" srcId="{2B352C5D-1AF2-4DD0-BE84-DAEFF966A8DB}" destId="{BF9AE4EC-27A7-42F8-A157-FCE7CD42FF71}" srcOrd="0" destOrd="0" presId="urn:microsoft.com/office/officeart/2005/8/layout/process5"/>
    <dgm:cxn modelId="{79BFCEF8-291B-4D3A-9A82-42AB33A37C86}" type="presOf" srcId="{A8E4CD28-A645-4545-B399-7D11A72419F6}" destId="{D3FC4D57-FDA0-4905-96E0-B4EF92F67AF5}" srcOrd="0" destOrd="0" presId="urn:microsoft.com/office/officeart/2005/8/layout/process5"/>
    <dgm:cxn modelId="{3DCEDCF9-C31F-4DFF-BE9F-561D88FBC885}" type="presOf" srcId="{9A13C8BD-75EA-4DF9-8733-46BC852E2041}" destId="{76FD1AB9-C80D-4595-9ED6-5C50AC714BCC}" srcOrd="0" destOrd="0" presId="urn:microsoft.com/office/officeart/2005/8/layout/process5"/>
    <dgm:cxn modelId="{4A8025FA-6770-4ADF-8C36-16FFBE77B663}" type="presOf" srcId="{A8E4CD28-A645-4545-B399-7D11A72419F6}" destId="{A92F3126-CCA1-4366-8EFC-DB3B98AD4EFE}" srcOrd="1" destOrd="0" presId="urn:microsoft.com/office/officeart/2005/8/layout/process5"/>
    <dgm:cxn modelId="{DA3A51FC-2CF7-4BB5-A5DD-F827971DDF63}" srcId="{56873FBD-FC7B-4C20-BD3B-910080FB47A6}" destId="{2ACF38BD-EC06-473B-B6E4-A2D7C6466C88}" srcOrd="8" destOrd="0" parTransId="{5A710AFA-AAF7-4447-9F83-85CD423CF760}" sibTransId="{178B63C6-13C0-4868-B272-12F34F0C8329}"/>
    <dgm:cxn modelId="{C6A8E4FC-CAA4-4549-B721-8BB25738DBC4}" type="presOf" srcId="{088A2C1A-5E51-49F2-B86D-BD827D394621}" destId="{8A295BD3-680D-4D89-9487-773D4114F9AF}" srcOrd="0" destOrd="1" presId="urn:microsoft.com/office/officeart/2005/8/layout/process5"/>
    <dgm:cxn modelId="{6AB13555-88EE-4C9C-A289-F9DB34A25A40}" type="presParOf" srcId="{26F4FBD5-C3D6-4D2F-B0A4-8465835D3F48}" destId="{0D6A987B-0573-4A98-B135-962A8ACC31E3}" srcOrd="0" destOrd="0" presId="urn:microsoft.com/office/officeart/2005/8/layout/process5"/>
    <dgm:cxn modelId="{759B3CDD-9EB7-4023-8249-33292C7C53E8}" type="presParOf" srcId="{26F4FBD5-C3D6-4D2F-B0A4-8465835D3F48}" destId="{D3FC4D57-FDA0-4905-96E0-B4EF92F67AF5}" srcOrd="1" destOrd="0" presId="urn:microsoft.com/office/officeart/2005/8/layout/process5"/>
    <dgm:cxn modelId="{74B0A386-6094-4F1A-BE1D-6D9AF34028DF}" type="presParOf" srcId="{D3FC4D57-FDA0-4905-96E0-B4EF92F67AF5}" destId="{A92F3126-CCA1-4366-8EFC-DB3B98AD4EFE}" srcOrd="0" destOrd="0" presId="urn:microsoft.com/office/officeart/2005/8/layout/process5"/>
    <dgm:cxn modelId="{A3C1528A-AFE0-4622-9B5C-78CAADDC5F5E}" type="presParOf" srcId="{26F4FBD5-C3D6-4D2F-B0A4-8465835D3F48}" destId="{FF2AFCEB-E1BA-4FE6-BCD9-C86D7B76F437}" srcOrd="2" destOrd="0" presId="urn:microsoft.com/office/officeart/2005/8/layout/process5"/>
    <dgm:cxn modelId="{D9668E7F-ADC4-486E-9862-6CB6BFE1444B}" type="presParOf" srcId="{26F4FBD5-C3D6-4D2F-B0A4-8465835D3F48}" destId="{87D37F81-071F-488D-8647-82EF8B24546A}" srcOrd="3" destOrd="0" presId="urn:microsoft.com/office/officeart/2005/8/layout/process5"/>
    <dgm:cxn modelId="{8E7F8BC7-1649-4641-BF79-C47AAA9C4E75}" type="presParOf" srcId="{87D37F81-071F-488D-8647-82EF8B24546A}" destId="{F97C9C56-A0B0-41F3-A3DF-1982BCFB514E}" srcOrd="0" destOrd="0" presId="urn:microsoft.com/office/officeart/2005/8/layout/process5"/>
    <dgm:cxn modelId="{1B2E5EC5-3896-40DF-8EE5-D50CF52C0CF8}" type="presParOf" srcId="{26F4FBD5-C3D6-4D2F-B0A4-8465835D3F48}" destId="{7FDCC4E8-B89E-4F1F-92AF-10C79DC221D7}" srcOrd="4" destOrd="0" presId="urn:microsoft.com/office/officeart/2005/8/layout/process5"/>
    <dgm:cxn modelId="{AECE79BC-5F7E-4356-BC4B-51BD01F67173}" type="presParOf" srcId="{26F4FBD5-C3D6-4D2F-B0A4-8465835D3F48}" destId="{E84AA296-5635-4F27-90AD-22F8A94E043E}" srcOrd="5" destOrd="0" presId="urn:microsoft.com/office/officeart/2005/8/layout/process5"/>
    <dgm:cxn modelId="{FBAF676D-5D9D-47C3-969F-2F6F2AB11EC9}" type="presParOf" srcId="{E84AA296-5635-4F27-90AD-22F8A94E043E}" destId="{B0AEFCA2-D7B1-489C-9F24-956F74F88AA0}" srcOrd="0" destOrd="0" presId="urn:microsoft.com/office/officeart/2005/8/layout/process5"/>
    <dgm:cxn modelId="{511236E8-E77A-4015-9E8E-E17164F5953A}" type="presParOf" srcId="{26F4FBD5-C3D6-4D2F-B0A4-8465835D3F48}" destId="{C0942E77-EF48-4EEC-AC49-CE8BA1B8F63B}" srcOrd="6" destOrd="0" presId="urn:microsoft.com/office/officeart/2005/8/layout/process5"/>
    <dgm:cxn modelId="{8D339678-F86B-4FD2-9B12-B2AB9CE48B61}" type="presParOf" srcId="{26F4FBD5-C3D6-4D2F-B0A4-8465835D3F48}" destId="{ED0C7861-55EB-4273-AB2A-B3FE60CD928A}" srcOrd="7" destOrd="0" presId="urn:microsoft.com/office/officeart/2005/8/layout/process5"/>
    <dgm:cxn modelId="{BB8D671F-3E4D-459B-A820-691770CC8997}" type="presParOf" srcId="{ED0C7861-55EB-4273-AB2A-B3FE60CD928A}" destId="{A33B3534-BF5F-440F-93C8-2889A3FE2254}" srcOrd="0" destOrd="0" presId="urn:microsoft.com/office/officeart/2005/8/layout/process5"/>
    <dgm:cxn modelId="{5E24E50E-75EF-451B-8D65-6B89821E0F4A}" type="presParOf" srcId="{26F4FBD5-C3D6-4D2F-B0A4-8465835D3F48}" destId="{3B7D4672-F8C8-4195-9C5A-A2F4718B16AB}" srcOrd="8" destOrd="0" presId="urn:microsoft.com/office/officeart/2005/8/layout/process5"/>
    <dgm:cxn modelId="{7DBEA608-A88F-4B7B-980C-85161459718E}" type="presParOf" srcId="{26F4FBD5-C3D6-4D2F-B0A4-8465835D3F48}" destId="{A0BF08E3-E7D3-4D73-A2C7-FF68680834BD}" srcOrd="9" destOrd="0" presId="urn:microsoft.com/office/officeart/2005/8/layout/process5"/>
    <dgm:cxn modelId="{C13BA4FC-F1E6-4D77-8A24-F60786606880}" type="presParOf" srcId="{A0BF08E3-E7D3-4D73-A2C7-FF68680834BD}" destId="{E68B8224-F27A-4B20-B6B7-8F416F9C6EBA}" srcOrd="0" destOrd="0" presId="urn:microsoft.com/office/officeart/2005/8/layout/process5"/>
    <dgm:cxn modelId="{B7357E2F-992E-4F57-BAD1-0D68E369B65A}" type="presParOf" srcId="{26F4FBD5-C3D6-4D2F-B0A4-8465835D3F48}" destId="{7DF434D8-9848-4E21-BBA8-39692C740C96}" srcOrd="10" destOrd="0" presId="urn:microsoft.com/office/officeart/2005/8/layout/process5"/>
    <dgm:cxn modelId="{34B5B741-87EB-4817-ABF2-59656001AFED}" type="presParOf" srcId="{26F4FBD5-C3D6-4D2F-B0A4-8465835D3F48}" destId="{624AAF9B-D34A-4D3A-95FE-1672FA9D88C3}" srcOrd="11" destOrd="0" presId="urn:microsoft.com/office/officeart/2005/8/layout/process5"/>
    <dgm:cxn modelId="{04500978-DFC5-45E9-84A0-D5C48C377A00}" type="presParOf" srcId="{624AAF9B-D34A-4D3A-95FE-1672FA9D88C3}" destId="{E7FA880E-7469-4F27-B132-0D4B8DE24289}" srcOrd="0" destOrd="0" presId="urn:microsoft.com/office/officeart/2005/8/layout/process5"/>
    <dgm:cxn modelId="{C654C512-23E7-433B-AB25-975F77821EE6}" type="presParOf" srcId="{26F4FBD5-C3D6-4D2F-B0A4-8465835D3F48}" destId="{5EEC6B07-B6B7-4878-9FE2-5507630C13C0}" srcOrd="12" destOrd="0" presId="urn:microsoft.com/office/officeart/2005/8/layout/process5"/>
    <dgm:cxn modelId="{1D1F4231-687C-4EBD-8E3E-6B233DBCC441}" type="presParOf" srcId="{26F4FBD5-C3D6-4D2F-B0A4-8465835D3F48}" destId="{E74F0F0D-820B-4E03-989B-38E65E9FAF7E}" srcOrd="13" destOrd="0" presId="urn:microsoft.com/office/officeart/2005/8/layout/process5"/>
    <dgm:cxn modelId="{AE97F5A0-866C-468E-9E3E-4E79A7DD282F}" type="presParOf" srcId="{E74F0F0D-820B-4E03-989B-38E65E9FAF7E}" destId="{EE4E7AF9-10E0-4830-8608-E8FE3A1D945F}" srcOrd="0" destOrd="0" presId="urn:microsoft.com/office/officeart/2005/8/layout/process5"/>
    <dgm:cxn modelId="{0FEA5ED3-DD7D-41BE-A784-A2B13CAC7B0F}" type="presParOf" srcId="{26F4FBD5-C3D6-4D2F-B0A4-8465835D3F48}" destId="{A1AFC36F-ABF2-4A3E-893B-7A3FCB9A63A9}" srcOrd="14" destOrd="0" presId="urn:microsoft.com/office/officeart/2005/8/layout/process5"/>
    <dgm:cxn modelId="{33AF5B43-F81E-4BF4-BB04-587A6EB02A34}" type="presParOf" srcId="{26F4FBD5-C3D6-4D2F-B0A4-8465835D3F48}" destId="{68492147-B69E-42D7-8695-2B400814EF36}" srcOrd="15" destOrd="0" presId="urn:microsoft.com/office/officeart/2005/8/layout/process5"/>
    <dgm:cxn modelId="{629A97E6-66CC-409E-8052-A29E67D87E9B}" type="presParOf" srcId="{68492147-B69E-42D7-8695-2B400814EF36}" destId="{A98F4093-8E3C-41A4-8C95-31C1035FEE62}" srcOrd="0" destOrd="0" presId="urn:microsoft.com/office/officeart/2005/8/layout/process5"/>
    <dgm:cxn modelId="{FD251226-C3E9-4003-9681-B4BF75AED8F9}" type="presParOf" srcId="{26F4FBD5-C3D6-4D2F-B0A4-8465835D3F48}" destId="{AC144C17-689B-498A-8826-73B811575C85}" srcOrd="16" destOrd="0" presId="urn:microsoft.com/office/officeart/2005/8/layout/process5"/>
    <dgm:cxn modelId="{0CC1BA55-7700-4252-BD83-34FDD0C527BA}" type="presParOf" srcId="{26F4FBD5-C3D6-4D2F-B0A4-8465835D3F48}" destId="{AB16385A-8CB2-45DD-A3A6-D5E50B3C5010}" srcOrd="17" destOrd="0" presId="urn:microsoft.com/office/officeart/2005/8/layout/process5"/>
    <dgm:cxn modelId="{0A14945F-E0DC-4EA3-BDEA-FDFC47981F67}" type="presParOf" srcId="{AB16385A-8CB2-45DD-A3A6-D5E50B3C5010}" destId="{6D54F84D-2800-4848-9462-24A3D982654C}" srcOrd="0" destOrd="0" presId="urn:microsoft.com/office/officeart/2005/8/layout/process5"/>
    <dgm:cxn modelId="{FC2BFD92-330A-4BDA-86DA-1F5F887EF508}" type="presParOf" srcId="{26F4FBD5-C3D6-4D2F-B0A4-8465835D3F48}" destId="{51F941FA-C84D-45D7-8393-C58F305AA0FE}" srcOrd="18" destOrd="0" presId="urn:microsoft.com/office/officeart/2005/8/layout/process5"/>
    <dgm:cxn modelId="{9D5F8B80-B2FF-41E3-9071-5D578FE318BD}" type="presParOf" srcId="{26F4FBD5-C3D6-4D2F-B0A4-8465835D3F48}" destId="{2B28519B-40F3-491C-8D57-23022F141886}" srcOrd="19" destOrd="0" presId="urn:microsoft.com/office/officeart/2005/8/layout/process5"/>
    <dgm:cxn modelId="{8A2ADA6D-A680-45B5-B97A-BCD9BC3D91D3}" type="presParOf" srcId="{2B28519B-40F3-491C-8D57-23022F141886}" destId="{C76AEF2C-9CFD-4F8B-BB02-7ED64B4A05F6}" srcOrd="0" destOrd="0" presId="urn:microsoft.com/office/officeart/2005/8/layout/process5"/>
    <dgm:cxn modelId="{92F5DA7A-04AB-4E3A-B384-259DAB626CEE}" type="presParOf" srcId="{26F4FBD5-C3D6-4D2F-B0A4-8465835D3F48}" destId="{8A295BD3-680D-4D89-9487-773D4114F9AF}" srcOrd="20" destOrd="0" presId="urn:microsoft.com/office/officeart/2005/8/layout/process5"/>
    <dgm:cxn modelId="{DB7E912D-6ED1-4859-BCC0-53389CA0C398}" type="presParOf" srcId="{26F4FBD5-C3D6-4D2F-B0A4-8465835D3F48}" destId="{8E736C21-A184-442C-864B-FE25349230E7}" srcOrd="21" destOrd="0" presId="urn:microsoft.com/office/officeart/2005/8/layout/process5"/>
    <dgm:cxn modelId="{7330D910-801F-41F9-A518-D8295D2C5AC8}" type="presParOf" srcId="{8E736C21-A184-442C-864B-FE25349230E7}" destId="{13FE84DD-16B9-44A4-AD85-C3EA0398E81D}" srcOrd="0" destOrd="0" presId="urn:microsoft.com/office/officeart/2005/8/layout/process5"/>
    <dgm:cxn modelId="{D0B08C90-AA37-4679-973A-461F3FFBB38E}" type="presParOf" srcId="{26F4FBD5-C3D6-4D2F-B0A4-8465835D3F48}" destId="{A2AE8EE2-D206-4E5D-90EE-1685017F331F}" srcOrd="22" destOrd="0" presId="urn:microsoft.com/office/officeart/2005/8/layout/process5"/>
    <dgm:cxn modelId="{47608901-15EF-4C91-8D12-3DEDBD900D74}" type="presParOf" srcId="{26F4FBD5-C3D6-4D2F-B0A4-8465835D3F48}" destId="{00437251-C757-4F0D-B80E-713698E7B8F5}" srcOrd="23" destOrd="0" presId="urn:microsoft.com/office/officeart/2005/8/layout/process5"/>
    <dgm:cxn modelId="{D3672080-59FF-45E7-86EF-74FE5D2D5A8F}" type="presParOf" srcId="{00437251-C757-4F0D-B80E-713698E7B8F5}" destId="{6678C018-E5FB-44E8-9B1A-DE3A3415E473}" srcOrd="0" destOrd="0" presId="urn:microsoft.com/office/officeart/2005/8/layout/process5"/>
    <dgm:cxn modelId="{75724722-6184-4507-931B-D5F3C733A07D}" type="presParOf" srcId="{26F4FBD5-C3D6-4D2F-B0A4-8465835D3F48}" destId="{59A428D7-7BBB-4286-8248-910D27AB7557}" srcOrd="24" destOrd="0" presId="urn:microsoft.com/office/officeart/2005/8/layout/process5"/>
    <dgm:cxn modelId="{37AA0B54-091F-426A-A89C-D14C90787525}" type="presParOf" srcId="{26F4FBD5-C3D6-4D2F-B0A4-8465835D3F48}" destId="{E5DD7893-0DFE-47AB-9AA6-176DD1AC252F}" srcOrd="25" destOrd="0" presId="urn:microsoft.com/office/officeart/2005/8/layout/process5"/>
    <dgm:cxn modelId="{8A4AED54-7303-4B9E-9E1B-C348A1C234A4}" type="presParOf" srcId="{E5DD7893-0DFE-47AB-9AA6-176DD1AC252F}" destId="{5A7E34FC-DDB3-4649-AFE3-D1A2E1ADBBD7}" srcOrd="0" destOrd="0" presId="urn:microsoft.com/office/officeart/2005/8/layout/process5"/>
    <dgm:cxn modelId="{15465FA2-664D-4E7F-AEC4-2CF874C0D781}" type="presParOf" srcId="{26F4FBD5-C3D6-4D2F-B0A4-8465835D3F48}" destId="{C9EA04F4-C9CA-444D-85B8-B1A9E604E946}" srcOrd="26" destOrd="0" presId="urn:microsoft.com/office/officeart/2005/8/layout/process5"/>
    <dgm:cxn modelId="{9F952F30-39B4-4750-A882-405FA930ED8E}" type="presParOf" srcId="{26F4FBD5-C3D6-4D2F-B0A4-8465835D3F48}" destId="{BF9AE4EC-27A7-42F8-A157-FCE7CD42FF71}" srcOrd="27" destOrd="0" presId="urn:microsoft.com/office/officeart/2005/8/layout/process5"/>
    <dgm:cxn modelId="{0FC89AC9-2AE8-40A0-9153-FD723B684845}" type="presParOf" srcId="{BF9AE4EC-27A7-42F8-A157-FCE7CD42FF71}" destId="{1225FC77-F416-413D-8B9F-D53669124A40}" srcOrd="0" destOrd="0" presId="urn:microsoft.com/office/officeart/2005/8/layout/process5"/>
    <dgm:cxn modelId="{DD987CFF-14A5-4E60-ABF9-964E0EB6C245}" type="presParOf" srcId="{26F4FBD5-C3D6-4D2F-B0A4-8465835D3F48}" destId="{994B94BC-94A6-4B37-8149-581247B70CE5}" srcOrd="28" destOrd="0" presId="urn:microsoft.com/office/officeart/2005/8/layout/process5"/>
    <dgm:cxn modelId="{4CAF6B65-2F26-40CA-A46B-287C43E03F34}" type="presParOf" srcId="{26F4FBD5-C3D6-4D2F-B0A4-8465835D3F48}" destId="{B3A66400-8D2F-4194-B0DB-821DEE37609C}" srcOrd="29" destOrd="0" presId="urn:microsoft.com/office/officeart/2005/8/layout/process5"/>
    <dgm:cxn modelId="{552B5E86-6398-4A44-ADFD-5675D473215E}" type="presParOf" srcId="{B3A66400-8D2F-4194-B0DB-821DEE37609C}" destId="{308CFB40-7554-4F44-825E-172283F9BD3B}" srcOrd="0" destOrd="0" presId="urn:microsoft.com/office/officeart/2005/8/layout/process5"/>
    <dgm:cxn modelId="{2F8A3F83-26F3-4CAE-BFC6-214FF3C3FE8E}" type="presParOf" srcId="{26F4FBD5-C3D6-4D2F-B0A4-8465835D3F48}" destId="{14A85A78-9AB0-41EF-88B2-F8F073121B1C}" srcOrd="30" destOrd="0" presId="urn:microsoft.com/office/officeart/2005/8/layout/process5"/>
    <dgm:cxn modelId="{07BD9443-8BF5-434D-851B-6AF99AD7A321}" type="presParOf" srcId="{26F4FBD5-C3D6-4D2F-B0A4-8465835D3F48}" destId="{AE7E767D-72E1-419C-A491-FF2A210C246B}" srcOrd="31" destOrd="0" presId="urn:microsoft.com/office/officeart/2005/8/layout/process5"/>
    <dgm:cxn modelId="{12F56A79-6C6F-4841-8B47-D25D7C024160}" type="presParOf" srcId="{AE7E767D-72E1-419C-A491-FF2A210C246B}" destId="{BB33240C-F501-4610-B024-088C16A1FA22}" srcOrd="0" destOrd="0" presId="urn:microsoft.com/office/officeart/2005/8/layout/process5"/>
    <dgm:cxn modelId="{9F0CA7B2-DB0C-48A4-91BD-3D55AAC53099}" type="presParOf" srcId="{26F4FBD5-C3D6-4D2F-B0A4-8465835D3F48}" destId="{76FD1AB9-C80D-4595-9ED6-5C50AC714BCC}" srcOrd="3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6A987B-0573-4A98-B135-962A8ACC31E3}">
      <dsp:nvSpPr>
        <dsp:cNvPr id="0" name=""/>
        <dsp:cNvSpPr/>
      </dsp:nvSpPr>
      <dsp:spPr>
        <a:xfrm>
          <a:off x="166169" y="2684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b="1" kern="1200" dirty="0"/>
            <a:t>Client to follow its Internal Supply Chain Governance Processes in Business Requirements </a:t>
          </a:r>
          <a:endParaRPr lang="en-ZA" sz="800" b="1" kern="1200" dirty="0"/>
        </a:p>
      </dsp:txBody>
      <dsp:txXfrm>
        <a:off x="186731" y="23246"/>
        <a:ext cx="1128943" cy="660916"/>
      </dsp:txXfrm>
    </dsp:sp>
    <dsp:sp modelId="{D3FC4D57-FDA0-4905-96E0-B4EF92F67AF5}">
      <dsp:nvSpPr>
        <dsp:cNvPr id="0" name=""/>
        <dsp:cNvSpPr/>
      </dsp:nvSpPr>
      <dsp:spPr>
        <a:xfrm>
          <a:off x="1439202" y="208616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kern="1200"/>
        </a:p>
      </dsp:txBody>
      <dsp:txXfrm>
        <a:off x="1439202" y="266651"/>
        <a:ext cx="173638" cy="174106"/>
      </dsp:txXfrm>
    </dsp:sp>
    <dsp:sp modelId="{FF2AFCEB-E1BA-4FE6-BCD9-C86D7B76F437}">
      <dsp:nvSpPr>
        <dsp:cNvPr id="0" name=""/>
        <dsp:cNvSpPr/>
      </dsp:nvSpPr>
      <dsp:spPr>
        <a:xfrm>
          <a:off x="1804263" y="2684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800" b="1" kern="1200" dirty="0"/>
            <a:t>SITA CRM/Gartner AE initiate process to renew / new business</a:t>
          </a:r>
        </a:p>
      </dsp:txBody>
      <dsp:txXfrm>
        <a:off x="1824825" y="23246"/>
        <a:ext cx="1128943" cy="660916"/>
      </dsp:txXfrm>
    </dsp:sp>
    <dsp:sp modelId="{87D37F81-071F-488D-8647-82EF8B24546A}">
      <dsp:nvSpPr>
        <dsp:cNvPr id="0" name=""/>
        <dsp:cNvSpPr/>
      </dsp:nvSpPr>
      <dsp:spPr>
        <a:xfrm>
          <a:off x="3077297" y="208616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>
        <a:off x="3077297" y="266651"/>
        <a:ext cx="173638" cy="174106"/>
      </dsp:txXfrm>
    </dsp:sp>
    <dsp:sp modelId="{7FDCC4E8-B89E-4F1F-92AF-10C79DC221D7}">
      <dsp:nvSpPr>
        <dsp:cNvPr id="0" name=""/>
        <dsp:cNvSpPr/>
      </dsp:nvSpPr>
      <dsp:spPr>
        <a:xfrm>
          <a:off x="3442358" y="2684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b="1" kern="1200" dirty="0"/>
            <a:t>Tasking Letter</a:t>
          </a:r>
          <a:endParaRPr lang="en-ZA" sz="800" b="1" kern="1200" dirty="0"/>
        </a:p>
      </dsp:txBody>
      <dsp:txXfrm>
        <a:off x="3462920" y="23246"/>
        <a:ext cx="1128943" cy="660916"/>
      </dsp:txXfrm>
    </dsp:sp>
    <dsp:sp modelId="{E84AA296-5635-4F27-90AD-22F8A94E043E}">
      <dsp:nvSpPr>
        <dsp:cNvPr id="0" name=""/>
        <dsp:cNvSpPr/>
      </dsp:nvSpPr>
      <dsp:spPr>
        <a:xfrm>
          <a:off x="4715391" y="208616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kern="1200"/>
        </a:p>
      </dsp:txBody>
      <dsp:txXfrm>
        <a:off x="4715391" y="266651"/>
        <a:ext cx="173638" cy="174106"/>
      </dsp:txXfrm>
    </dsp:sp>
    <dsp:sp modelId="{C0942E77-EF48-4EEC-AC49-CE8BA1B8F63B}">
      <dsp:nvSpPr>
        <dsp:cNvPr id="0" name=""/>
        <dsp:cNvSpPr/>
      </dsp:nvSpPr>
      <dsp:spPr>
        <a:xfrm>
          <a:off x="5080452" y="2684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800" b="1" kern="1200" dirty="0"/>
            <a:t>Memorandum of Agreement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600" b="1" kern="1200" dirty="0"/>
            <a:t>SITA CRM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600" b="1" kern="1200" dirty="0"/>
            <a:t>Gartner AE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600" b="1" kern="1200" dirty="0"/>
            <a:t>Research </a:t>
          </a:r>
        </a:p>
      </dsp:txBody>
      <dsp:txXfrm>
        <a:off x="5101014" y="23246"/>
        <a:ext cx="1128943" cy="660916"/>
      </dsp:txXfrm>
    </dsp:sp>
    <dsp:sp modelId="{ED0C7861-55EB-4273-AB2A-B3FE60CD928A}">
      <dsp:nvSpPr>
        <dsp:cNvPr id="0" name=""/>
        <dsp:cNvSpPr/>
      </dsp:nvSpPr>
      <dsp:spPr>
        <a:xfrm>
          <a:off x="6353486" y="208616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>
        <a:off x="6353486" y="266651"/>
        <a:ext cx="173638" cy="174106"/>
      </dsp:txXfrm>
    </dsp:sp>
    <dsp:sp modelId="{3B7D4672-F8C8-4195-9C5A-A2F4718B16AB}">
      <dsp:nvSpPr>
        <dsp:cNvPr id="0" name=""/>
        <dsp:cNvSpPr/>
      </dsp:nvSpPr>
      <dsp:spPr>
        <a:xfrm>
          <a:off x="6718547" y="2684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8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800" b="1" kern="1200" dirty="0"/>
            <a:t>BAS Request</a:t>
          </a:r>
          <a:endParaRPr lang="af-ZA" sz="8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600" b="1" kern="1200" dirty="0"/>
            <a:t>SITA CRM</a:t>
          </a:r>
          <a:endParaRPr lang="af-ZA" sz="600" b="1" kern="1200" dirty="0"/>
        </a:p>
      </dsp:txBody>
      <dsp:txXfrm>
        <a:off x="6739109" y="23246"/>
        <a:ext cx="1128943" cy="660916"/>
      </dsp:txXfrm>
    </dsp:sp>
    <dsp:sp modelId="{A0BF08E3-E7D3-4D73-A2C7-FF68680834BD}">
      <dsp:nvSpPr>
        <dsp:cNvPr id="0" name=""/>
        <dsp:cNvSpPr/>
      </dsp:nvSpPr>
      <dsp:spPr>
        <a:xfrm rot="5400000">
          <a:off x="7179553" y="786629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f-ZA" sz="700" kern="1200"/>
        </a:p>
      </dsp:txBody>
      <dsp:txXfrm rot="-5400000">
        <a:off x="7216527" y="807690"/>
        <a:ext cx="174106" cy="173638"/>
      </dsp:txXfrm>
    </dsp:sp>
    <dsp:sp modelId="{7DF434D8-9848-4E21-BBA8-39692C740C96}">
      <dsp:nvSpPr>
        <dsp:cNvPr id="0" name=""/>
        <dsp:cNvSpPr/>
      </dsp:nvSpPr>
      <dsp:spPr>
        <a:xfrm>
          <a:off x="6718547" y="1172751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800" b="1" kern="1200" dirty="0"/>
            <a:t>Price Validation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600" b="1" kern="1200" dirty="0"/>
            <a:t>Frameworks Specialist</a:t>
          </a:r>
        </a:p>
      </dsp:txBody>
      <dsp:txXfrm>
        <a:off x="6739109" y="1193313"/>
        <a:ext cx="1128943" cy="660916"/>
      </dsp:txXfrm>
    </dsp:sp>
    <dsp:sp modelId="{624AAF9B-D34A-4D3A-95FE-1672FA9D88C3}">
      <dsp:nvSpPr>
        <dsp:cNvPr id="0" name=""/>
        <dsp:cNvSpPr/>
      </dsp:nvSpPr>
      <dsp:spPr>
        <a:xfrm rot="10800000">
          <a:off x="6316881" y="1335200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 rot="10800000">
        <a:off x="6391297" y="1393235"/>
        <a:ext cx="173638" cy="174106"/>
      </dsp:txXfrm>
    </dsp:sp>
    <dsp:sp modelId="{5EEC6B07-B6B7-4878-9FE2-5507630C13C0}">
      <dsp:nvSpPr>
        <dsp:cNvPr id="0" name=""/>
        <dsp:cNvSpPr/>
      </dsp:nvSpPr>
      <dsp:spPr>
        <a:xfrm>
          <a:off x="5080452" y="1172751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800" b="1" kern="1200" dirty="0"/>
            <a:t>SITA Quatation 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600" b="1" kern="1200" dirty="0"/>
            <a:t> SITA Finance</a:t>
          </a:r>
        </a:p>
      </dsp:txBody>
      <dsp:txXfrm>
        <a:off x="5101014" y="1193313"/>
        <a:ext cx="1128943" cy="660916"/>
      </dsp:txXfrm>
    </dsp:sp>
    <dsp:sp modelId="{E74F0F0D-820B-4E03-989B-38E65E9FAF7E}">
      <dsp:nvSpPr>
        <dsp:cNvPr id="0" name=""/>
        <dsp:cNvSpPr/>
      </dsp:nvSpPr>
      <dsp:spPr>
        <a:xfrm rot="10800000">
          <a:off x="4729432" y="1378683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kern="1200"/>
        </a:p>
      </dsp:txBody>
      <dsp:txXfrm rot="10800000">
        <a:off x="4803848" y="1436718"/>
        <a:ext cx="173638" cy="174106"/>
      </dsp:txXfrm>
    </dsp:sp>
    <dsp:sp modelId="{A1AFC36F-ABF2-4A3E-893B-7A3FCB9A63A9}">
      <dsp:nvSpPr>
        <dsp:cNvPr id="0" name=""/>
        <dsp:cNvSpPr/>
      </dsp:nvSpPr>
      <dsp:spPr>
        <a:xfrm>
          <a:off x="3442358" y="1172751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Client BAC Award</a:t>
          </a:r>
          <a:endParaRPr lang="en-ZA" sz="800" b="1" kern="1200" dirty="0"/>
        </a:p>
      </dsp:txBody>
      <dsp:txXfrm>
        <a:off x="3462920" y="1193313"/>
        <a:ext cx="1128943" cy="660916"/>
      </dsp:txXfrm>
    </dsp:sp>
    <dsp:sp modelId="{68492147-B69E-42D7-8695-2B400814EF36}">
      <dsp:nvSpPr>
        <dsp:cNvPr id="0" name=""/>
        <dsp:cNvSpPr/>
      </dsp:nvSpPr>
      <dsp:spPr>
        <a:xfrm rot="10800000">
          <a:off x="3091338" y="1378683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 rot="10800000">
        <a:off x="3165754" y="1436718"/>
        <a:ext cx="173638" cy="174106"/>
      </dsp:txXfrm>
    </dsp:sp>
    <dsp:sp modelId="{AC144C17-689B-498A-8826-73B811575C85}">
      <dsp:nvSpPr>
        <dsp:cNvPr id="0" name=""/>
        <dsp:cNvSpPr/>
      </dsp:nvSpPr>
      <dsp:spPr>
        <a:xfrm>
          <a:off x="1804263" y="1172751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800" b="1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800" b="1" kern="1200" dirty="0"/>
            <a:t>Signed SITA Quotation and MOA</a:t>
          </a:r>
          <a:endParaRPr lang="af-ZA" sz="8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600" b="1" kern="1200" dirty="0"/>
            <a:t>Client</a:t>
          </a:r>
          <a:endParaRPr lang="af-ZA" sz="600" b="1" kern="1200" dirty="0"/>
        </a:p>
      </dsp:txBody>
      <dsp:txXfrm>
        <a:off x="1824825" y="1193313"/>
        <a:ext cx="1128943" cy="660916"/>
      </dsp:txXfrm>
    </dsp:sp>
    <dsp:sp modelId="{AB16385A-8CB2-45DD-A3A6-D5E50B3C5010}">
      <dsp:nvSpPr>
        <dsp:cNvPr id="0" name=""/>
        <dsp:cNvSpPr/>
      </dsp:nvSpPr>
      <dsp:spPr>
        <a:xfrm rot="10800000">
          <a:off x="1453243" y="1378683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f-ZA" sz="700" kern="1200"/>
        </a:p>
      </dsp:txBody>
      <dsp:txXfrm rot="10800000">
        <a:off x="1527659" y="1436718"/>
        <a:ext cx="173638" cy="174106"/>
      </dsp:txXfrm>
    </dsp:sp>
    <dsp:sp modelId="{51F941FA-C84D-45D7-8393-C58F305AA0FE}">
      <dsp:nvSpPr>
        <dsp:cNvPr id="0" name=""/>
        <dsp:cNvSpPr/>
      </dsp:nvSpPr>
      <dsp:spPr>
        <a:xfrm>
          <a:off x="166169" y="1172751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Government Order</a:t>
          </a:r>
          <a:endParaRPr lang="en-ZA" sz="8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600" b="1" kern="1200" dirty="0"/>
            <a:t>Client Finance</a:t>
          </a:r>
        </a:p>
      </dsp:txBody>
      <dsp:txXfrm>
        <a:off x="186731" y="1193313"/>
        <a:ext cx="1128943" cy="660916"/>
      </dsp:txXfrm>
    </dsp:sp>
    <dsp:sp modelId="{2B28519B-40F3-491C-8D57-23022F141886}">
      <dsp:nvSpPr>
        <dsp:cNvPr id="0" name=""/>
        <dsp:cNvSpPr/>
      </dsp:nvSpPr>
      <dsp:spPr>
        <a:xfrm rot="5400000">
          <a:off x="627175" y="1956697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 rot="-5400000">
        <a:off x="664149" y="1977758"/>
        <a:ext cx="174106" cy="173638"/>
      </dsp:txXfrm>
    </dsp:sp>
    <dsp:sp modelId="{8A295BD3-680D-4D89-9487-773D4114F9AF}">
      <dsp:nvSpPr>
        <dsp:cNvPr id="0" name=""/>
        <dsp:cNvSpPr/>
      </dsp:nvSpPr>
      <dsp:spPr>
        <a:xfrm>
          <a:off x="166169" y="2342819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800" b="1" kern="1200" dirty="0"/>
            <a:t>Department Consolidation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600" b="1" kern="1200" dirty="0"/>
            <a:t>SITA CRM</a:t>
          </a:r>
        </a:p>
      </dsp:txBody>
      <dsp:txXfrm>
        <a:off x="186731" y="2363381"/>
        <a:ext cx="1128943" cy="660916"/>
      </dsp:txXfrm>
    </dsp:sp>
    <dsp:sp modelId="{8E736C21-A184-442C-864B-FE25349230E7}">
      <dsp:nvSpPr>
        <dsp:cNvPr id="0" name=""/>
        <dsp:cNvSpPr/>
      </dsp:nvSpPr>
      <dsp:spPr>
        <a:xfrm>
          <a:off x="1426869" y="2507605"/>
          <a:ext cx="248054" cy="3136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>
        <a:off x="1426869" y="2570327"/>
        <a:ext cx="173638" cy="188164"/>
      </dsp:txXfrm>
    </dsp:sp>
    <dsp:sp modelId="{A2AE8EE2-D206-4E5D-90EE-1685017F331F}">
      <dsp:nvSpPr>
        <dsp:cNvPr id="0" name=""/>
        <dsp:cNvSpPr/>
      </dsp:nvSpPr>
      <dsp:spPr>
        <a:xfrm>
          <a:off x="1804263" y="2342819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800" b="1" kern="1200" dirty="0"/>
            <a:t>Gartner Contracting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600" b="1" kern="1200" dirty="0"/>
            <a:t>SITA PSS or Provincial Manager</a:t>
          </a:r>
        </a:p>
      </dsp:txBody>
      <dsp:txXfrm>
        <a:off x="1824825" y="2363381"/>
        <a:ext cx="1128943" cy="660916"/>
      </dsp:txXfrm>
    </dsp:sp>
    <dsp:sp modelId="{00437251-C757-4F0D-B80E-713698E7B8F5}">
      <dsp:nvSpPr>
        <dsp:cNvPr id="0" name=""/>
        <dsp:cNvSpPr/>
      </dsp:nvSpPr>
      <dsp:spPr>
        <a:xfrm>
          <a:off x="3077297" y="2548751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>
        <a:off x="3077297" y="2606786"/>
        <a:ext cx="173638" cy="174106"/>
      </dsp:txXfrm>
    </dsp:sp>
    <dsp:sp modelId="{59A428D7-7BBB-4286-8248-910D27AB7557}">
      <dsp:nvSpPr>
        <dsp:cNvPr id="0" name=""/>
        <dsp:cNvSpPr/>
      </dsp:nvSpPr>
      <dsp:spPr>
        <a:xfrm>
          <a:off x="3442358" y="2342819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700" b="1" kern="1200" dirty="0"/>
            <a:t>Requisition Process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600" b="1" kern="1200" dirty="0"/>
            <a:t>SITA CRM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600" b="1" kern="1200" dirty="0"/>
            <a:t>SITA PSS/Provincial Manager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f-ZA" sz="700" b="1" kern="1200" dirty="0"/>
        </a:p>
      </dsp:txBody>
      <dsp:txXfrm>
        <a:off x="3462920" y="2363381"/>
        <a:ext cx="1128943" cy="660916"/>
      </dsp:txXfrm>
    </dsp:sp>
    <dsp:sp modelId="{E5DD7893-0DFE-47AB-9AA6-176DD1AC252F}">
      <dsp:nvSpPr>
        <dsp:cNvPr id="0" name=""/>
        <dsp:cNvSpPr/>
      </dsp:nvSpPr>
      <dsp:spPr>
        <a:xfrm>
          <a:off x="4715391" y="2548751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kern="1200"/>
        </a:p>
      </dsp:txBody>
      <dsp:txXfrm>
        <a:off x="4715391" y="2606786"/>
        <a:ext cx="173638" cy="174106"/>
      </dsp:txXfrm>
    </dsp:sp>
    <dsp:sp modelId="{C9EA04F4-C9CA-444D-85B8-B1A9E604E946}">
      <dsp:nvSpPr>
        <dsp:cNvPr id="0" name=""/>
        <dsp:cNvSpPr/>
      </dsp:nvSpPr>
      <dsp:spPr>
        <a:xfrm>
          <a:off x="5080452" y="2342819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700" b="1" kern="1200" dirty="0"/>
            <a:t>Confirmation  of Access </a:t>
          </a:r>
        </a:p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600" b="1" kern="1200" dirty="0"/>
            <a:t>Client</a:t>
          </a:r>
        </a:p>
      </dsp:txBody>
      <dsp:txXfrm>
        <a:off x="5101014" y="2363381"/>
        <a:ext cx="1128943" cy="660916"/>
      </dsp:txXfrm>
    </dsp:sp>
    <dsp:sp modelId="{BF9AE4EC-27A7-42F8-A157-FCE7CD42FF71}">
      <dsp:nvSpPr>
        <dsp:cNvPr id="0" name=""/>
        <dsp:cNvSpPr/>
      </dsp:nvSpPr>
      <dsp:spPr>
        <a:xfrm>
          <a:off x="6353486" y="2548751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>
        <a:off x="6353486" y="2606786"/>
        <a:ext cx="173638" cy="174106"/>
      </dsp:txXfrm>
    </dsp:sp>
    <dsp:sp modelId="{994B94BC-94A6-4B37-8149-581247B70CE5}">
      <dsp:nvSpPr>
        <dsp:cNvPr id="0" name=""/>
        <dsp:cNvSpPr/>
      </dsp:nvSpPr>
      <dsp:spPr>
        <a:xfrm>
          <a:off x="6718547" y="2342819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/>
            <a:t>PO Approval &amp; Issue</a:t>
          </a:r>
          <a:endParaRPr lang="en-ZA" sz="8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600" b="1" kern="1200" dirty="0"/>
            <a:t>SITA Finance</a:t>
          </a:r>
        </a:p>
      </dsp:txBody>
      <dsp:txXfrm>
        <a:off x="6739109" y="2363381"/>
        <a:ext cx="1128943" cy="660916"/>
      </dsp:txXfrm>
    </dsp:sp>
    <dsp:sp modelId="{B3A66400-8D2F-4194-B0DB-821DEE37609C}">
      <dsp:nvSpPr>
        <dsp:cNvPr id="0" name=""/>
        <dsp:cNvSpPr/>
      </dsp:nvSpPr>
      <dsp:spPr>
        <a:xfrm rot="5411893">
          <a:off x="7183830" y="3115348"/>
          <a:ext cx="235579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700" b="1" kern="1200" dirty="0"/>
        </a:p>
      </dsp:txBody>
      <dsp:txXfrm rot="-5400000">
        <a:off x="7214689" y="3142646"/>
        <a:ext cx="174106" cy="164905"/>
      </dsp:txXfrm>
    </dsp:sp>
    <dsp:sp modelId="{14A85A78-9AB0-41EF-88B2-F8F073121B1C}">
      <dsp:nvSpPr>
        <dsp:cNvPr id="0" name=""/>
        <dsp:cNvSpPr/>
      </dsp:nvSpPr>
      <dsp:spPr>
        <a:xfrm>
          <a:off x="6714580" y="3489347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800" b="1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800" b="1" kern="1200" dirty="0"/>
            <a:t>Invoicing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600" b="1" kern="1200" dirty="0"/>
            <a:t>SITA Finance</a:t>
          </a:r>
          <a:endParaRPr lang="af-ZA" sz="6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600" b="1" kern="1200" dirty="0"/>
            <a:t>Gartner Finance </a:t>
          </a:r>
          <a:endParaRPr lang="af-ZA" sz="600" b="1" kern="1200" dirty="0"/>
        </a:p>
      </dsp:txBody>
      <dsp:txXfrm>
        <a:off x="6735142" y="3509909"/>
        <a:ext cx="1128943" cy="660916"/>
      </dsp:txXfrm>
    </dsp:sp>
    <dsp:sp modelId="{AE7E767D-72E1-419C-A491-FF2A210C246B}">
      <dsp:nvSpPr>
        <dsp:cNvPr id="0" name=""/>
        <dsp:cNvSpPr/>
      </dsp:nvSpPr>
      <dsp:spPr>
        <a:xfrm rot="10800000">
          <a:off x="6363560" y="3695279"/>
          <a:ext cx="248054" cy="2901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f-ZA" sz="700" kern="1200"/>
        </a:p>
      </dsp:txBody>
      <dsp:txXfrm rot="10800000">
        <a:off x="6437976" y="3753314"/>
        <a:ext cx="173638" cy="174106"/>
      </dsp:txXfrm>
    </dsp:sp>
    <dsp:sp modelId="{76FD1AB9-C80D-4595-9ED6-5C50AC714BCC}">
      <dsp:nvSpPr>
        <dsp:cNvPr id="0" name=""/>
        <dsp:cNvSpPr/>
      </dsp:nvSpPr>
      <dsp:spPr>
        <a:xfrm>
          <a:off x="5076486" y="3489347"/>
          <a:ext cx="1170067" cy="702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ZA" sz="800" b="1" kern="1200" dirty="0"/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800" b="1" kern="1200" dirty="0"/>
            <a:t>Collection &amp; Payment</a:t>
          </a:r>
          <a:endParaRPr lang="af-ZA" sz="8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600" b="1" kern="1200" dirty="0"/>
            <a:t>SITA Finance</a:t>
          </a:r>
          <a:endParaRPr lang="af-ZA" sz="6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600" b="1" kern="1200" dirty="0"/>
            <a:t>Gartner Finance </a:t>
          </a:r>
          <a:endParaRPr lang="af-ZA" sz="600" b="1" kern="1200" dirty="0"/>
        </a:p>
      </dsp:txBody>
      <dsp:txXfrm>
        <a:off x="5097048" y="3509909"/>
        <a:ext cx="1128943" cy="660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50F858-C076-0EB9-3017-A26A20820A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11A894-7B3A-8BF5-CC8C-18AE7AF595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60CF1-24FD-472C-92C7-A05F6B3A8EDF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1B42EB-32EE-3B7A-D12D-8996EE84F29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FA8359-E83B-822C-5D21-5BBADE69EB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9D26B-365D-4BB2-943A-0247A583954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06294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818308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33500" y="658813"/>
            <a:ext cx="4191000" cy="23574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A1994-BD15-BF18-C333-D5460FD7D5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ZA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59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1875" y="712788"/>
            <a:ext cx="4794250" cy="2697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546A95-561D-2590-5AD0-9A1F32F33A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ZA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9096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24"/>
          <a:stretch/>
        </p:blipFill>
        <p:spPr>
          <a:xfrm>
            <a:off x="2" y="0"/>
            <a:ext cx="3567832" cy="57134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320471" y="5316298"/>
            <a:ext cx="839529" cy="397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7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3856" y="769054"/>
            <a:ext cx="5897253" cy="2591568"/>
          </a:xfr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rgbClr val="0E1B8D"/>
                </a:solidFill>
                <a:latin typeface="+mj-lt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368455"/>
            <a:ext cx="5897254" cy="1055642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E1B8D"/>
                </a:solidFill>
                <a:latin typeface="+mn-lt"/>
                <a:cs typeface="Segoe UI Semibold" panose="020B0702040204020203" pitchFamily="34" charset="0"/>
              </a:defRPr>
            </a:lvl1pPr>
            <a:lvl2pPr marL="423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616" y="4368455"/>
            <a:ext cx="834064" cy="105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82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042"/>
            <a:ext cx="9720000" cy="523220"/>
          </a:xfrm>
          <a:noFill/>
        </p:spPr>
        <p:txBody>
          <a:bodyPr anchor="t">
            <a:spAutoFit/>
          </a:bodyPr>
          <a:lstStyle>
            <a:lvl1pPr algn="l">
              <a:defRPr sz="2800" b="1" cap="none" baseline="0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16001" y="1704898"/>
            <a:ext cx="3240001" cy="32391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3711848" y="1704898"/>
            <a:ext cx="6224152" cy="3239100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27472" y="1416946"/>
            <a:ext cx="9505056" cy="0"/>
          </a:xfrm>
          <a:prstGeom prst="line">
            <a:avLst/>
          </a:prstGeom>
          <a:ln w="28575">
            <a:solidFill>
              <a:srgbClr val="0E1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62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158"/>
            <a:ext cx="9720000" cy="479920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042"/>
            <a:ext cx="9720000" cy="4403267"/>
          </a:xfrm>
        </p:spPr>
        <p:txBody>
          <a:bodyPr>
            <a:normAutofit/>
          </a:bodyPr>
          <a:lstStyle>
            <a:lvl1pPr marL="336592" indent="-336592">
              <a:spcBef>
                <a:spcPts val="556"/>
              </a:spcBef>
              <a:buSzPct val="90000"/>
              <a:defRPr sz="2400"/>
            </a:lvl1pPr>
            <a:lvl2pPr marL="658486" indent="-321895">
              <a:spcBef>
                <a:spcPts val="556"/>
              </a:spcBef>
              <a:buSzPct val="90000"/>
              <a:defRPr sz="2000"/>
            </a:lvl2pPr>
            <a:lvl3pPr marL="833396" indent="-174910">
              <a:spcBef>
                <a:spcPts val="556"/>
              </a:spcBef>
              <a:buFont typeface="Wingdings" panose="05000000000000000000" pitchFamily="2" charset="2"/>
              <a:buChar char="§"/>
              <a:defRPr sz="1800"/>
            </a:lvl3pPr>
            <a:lvl4pPr marL="1074449" indent="-241053">
              <a:spcBef>
                <a:spcPts val="556"/>
              </a:spcBef>
              <a:buFont typeface="Arial" panose="020B0604020202020204" pitchFamily="34" charset="0"/>
              <a:buChar char="•"/>
              <a:defRPr sz="1600"/>
            </a:lvl4pPr>
            <a:lvl5pPr marL="1249359" indent="-174910">
              <a:spcBef>
                <a:spcPts val="556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21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325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156"/>
            <a:ext cx="9721080" cy="523220"/>
          </a:xfrm>
          <a:noFill/>
          <a:ln>
            <a:noFill/>
          </a:ln>
        </p:spPr>
        <p:txBody>
          <a:bodyPr wrap="square" anchor="t" anchorCtr="0">
            <a:spAutoFit/>
          </a:bodyPr>
          <a:lstStyle>
            <a:lvl1pPr>
              <a:defRPr sz="2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913033"/>
            <a:ext cx="4536506" cy="424729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536" y="913031"/>
            <a:ext cx="4896546" cy="4247292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62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8239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enter_Content_Blue_bkgd">
    <p:bg>
      <p:bgPr>
        <a:gradFill>
          <a:gsLst>
            <a:gs pos="0">
              <a:schemeClr val="tx2"/>
            </a:gs>
            <a:gs pos="100000">
              <a:srgbClr val="00061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3475E3-17A2-837E-9511-C70784A6C9A8}"/>
              </a:ext>
            </a:extLst>
          </p:cNvPr>
          <p:cNvSpPr/>
          <p:nvPr userDrawn="1"/>
        </p:nvSpPr>
        <p:spPr>
          <a:xfrm>
            <a:off x="784412" y="728180"/>
            <a:ext cx="8591177" cy="4903268"/>
          </a:xfrm>
          <a:prstGeom prst="rect">
            <a:avLst/>
          </a:prstGeom>
          <a:noFill/>
          <a:ln w="127000">
            <a:gradFill flip="none" rotWithShape="1">
              <a:gsLst>
                <a:gs pos="0">
                  <a:srgbClr val="F6C426"/>
                </a:gs>
                <a:gs pos="25000">
                  <a:srgbClr val="FFF6C7"/>
                </a:gs>
                <a:gs pos="84985">
                  <a:srgbClr val="E9D183"/>
                </a:gs>
                <a:gs pos="65000">
                  <a:srgbClr val="BE8D2E"/>
                </a:gs>
                <a:gs pos="100000">
                  <a:srgbClr val="FFF6C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66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8E50C-360F-F1FF-B667-9B669B6774EE}"/>
              </a:ext>
            </a:extLst>
          </p:cNvPr>
          <p:cNvSpPr/>
          <p:nvPr userDrawn="1"/>
        </p:nvSpPr>
        <p:spPr>
          <a:xfrm>
            <a:off x="784412" y="5489358"/>
            <a:ext cx="8706971" cy="224055"/>
          </a:xfrm>
          <a:prstGeom prst="rect">
            <a:avLst/>
          </a:prstGeom>
          <a:gradFill>
            <a:gsLst>
              <a:gs pos="0">
                <a:srgbClr val="000921"/>
              </a:gs>
              <a:gs pos="100000">
                <a:srgbClr val="00061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66">
              <a:solidFill>
                <a:schemeClr val="bg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CD76D88-0187-F2C6-5BD3-EFC3AD89D3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0160000" cy="571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799421" y="2257003"/>
            <a:ext cx="5838472" cy="300082"/>
          </a:xfrm>
        </p:spPr>
        <p:txBody>
          <a:bodyPr lIns="91440" tIns="45720" rIns="91440" bIns="45720" anchor="ctr"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00226" y="3096094"/>
            <a:ext cx="5076472" cy="1001169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9799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8867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0" y="3671401"/>
            <a:ext cx="8636000" cy="346249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570" y="2421588"/>
            <a:ext cx="8636000" cy="1249809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175" indent="0">
              <a:buNone/>
              <a:defRPr sz="1013"/>
            </a:lvl2pPr>
            <a:lvl3pPr marL="514350" indent="0">
              <a:buNone/>
              <a:defRPr sz="900"/>
            </a:lvl3pPr>
            <a:lvl4pPr marL="771525" indent="0">
              <a:buNone/>
              <a:defRPr sz="788"/>
            </a:lvl4pPr>
            <a:lvl5pPr marL="1028700" indent="0">
              <a:buNone/>
              <a:defRPr sz="788"/>
            </a:lvl5pPr>
            <a:lvl6pPr marL="1285875" indent="0">
              <a:buNone/>
              <a:defRPr sz="788"/>
            </a:lvl6pPr>
            <a:lvl7pPr marL="1543050" indent="0">
              <a:buNone/>
              <a:defRPr sz="788"/>
            </a:lvl7pPr>
            <a:lvl8pPr marL="1800225" indent="0">
              <a:buNone/>
              <a:defRPr sz="788"/>
            </a:lvl8pPr>
            <a:lvl9pPr marL="2057400" indent="0">
              <a:buNone/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3415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724" y="1477288"/>
            <a:ext cx="4515556" cy="3629075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611" y="1477288"/>
            <a:ext cx="4515556" cy="3629075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3922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04042"/>
            <a:ext cx="9144000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278906"/>
            <a:ext cx="4489098" cy="532987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1811892"/>
            <a:ext cx="4489098" cy="329182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143" y="1278906"/>
            <a:ext cx="4490861" cy="532987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43" y="1811892"/>
            <a:ext cx="4490861" cy="329182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85570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44839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69902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3" y="1022463"/>
            <a:ext cx="3342570" cy="173124"/>
          </a:xfrm>
        </p:spPr>
        <p:txBody>
          <a:bodyPr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78" y="227484"/>
            <a:ext cx="5679722" cy="487624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3" y="1195587"/>
            <a:ext cx="3342570" cy="3908134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14250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431" y="4298418"/>
            <a:ext cx="6096000" cy="173124"/>
          </a:xfrm>
        </p:spPr>
        <p:txBody>
          <a:bodyPr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1431" y="510504"/>
            <a:ext cx="6096000" cy="3428048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1431" y="4471540"/>
            <a:ext cx="6096000" cy="67053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4497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43729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17698" y="757821"/>
            <a:ext cx="276999" cy="43485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9324" y="757821"/>
            <a:ext cx="7149041" cy="43485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7664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321" y="709626"/>
            <a:ext cx="9756069" cy="276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99724" y="1477288"/>
            <a:ext cx="9200444" cy="3629075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27623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99321" y="757821"/>
            <a:ext cx="9756069" cy="434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32346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321" y="709626"/>
            <a:ext cx="9756069" cy="276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99724" y="1477288"/>
            <a:ext cx="4515556" cy="3629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611" y="1477288"/>
            <a:ext cx="4515556" cy="3629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6292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74866"/>
            <a:ext cx="8636000" cy="12246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37601"/>
            <a:ext cx="7112000" cy="1460094"/>
          </a:xfrm>
        </p:spPr>
        <p:txBody>
          <a:bodyPr/>
          <a:lstStyle>
            <a:lvl1pPr marL="0" indent="0" algn="ctr">
              <a:buNone/>
              <a:defRPr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  <a:lvl6pPr marL="1285875" indent="0" algn="ctr">
              <a:buNone/>
              <a:defRPr/>
            </a:lvl6pPr>
            <a:lvl7pPr marL="1543050" indent="0" algn="ctr">
              <a:buNone/>
              <a:defRPr/>
            </a:lvl7pPr>
            <a:lvl8pPr marL="1800225" indent="0" algn="ctr">
              <a:buNone/>
              <a:defRPr/>
            </a:lvl8pPr>
            <a:lvl9pPr marL="20574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F5044-6E92-43F6-893F-0EFF7F12F6D3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14205836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064BD-3B3E-48A6-A352-B0141FDDD2C5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3677344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0" y="3671402"/>
            <a:ext cx="8636000" cy="1134747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570" y="2421588"/>
            <a:ext cx="8636000" cy="1249809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175" indent="0">
              <a:buNone/>
              <a:defRPr sz="1013"/>
            </a:lvl2pPr>
            <a:lvl3pPr marL="514350" indent="0">
              <a:buNone/>
              <a:defRPr sz="900"/>
            </a:lvl3pPr>
            <a:lvl4pPr marL="771525" indent="0">
              <a:buNone/>
              <a:defRPr sz="788"/>
            </a:lvl4pPr>
            <a:lvl5pPr marL="1028700" indent="0">
              <a:buNone/>
              <a:defRPr sz="788"/>
            </a:lvl5pPr>
            <a:lvl6pPr marL="1285875" indent="0">
              <a:buNone/>
              <a:defRPr sz="788"/>
            </a:lvl6pPr>
            <a:lvl7pPr marL="1543050" indent="0">
              <a:buNone/>
              <a:defRPr sz="788"/>
            </a:lvl7pPr>
            <a:lvl8pPr marL="1800225" indent="0">
              <a:buNone/>
              <a:defRPr sz="788"/>
            </a:lvl8pPr>
            <a:lvl9pPr marL="2057400" indent="0">
              <a:buNone/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32F99-57D6-4C88-B867-0D3ACA3E9CB7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16393558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724" y="1236588"/>
            <a:ext cx="4515556" cy="4139579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611" y="1236588"/>
            <a:ext cx="4515556" cy="4139579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2E269-FD7F-4D3F-893B-9BD86B9EB14F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6198341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28801"/>
            <a:ext cx="9144000" cy="95223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278906"/>
            <a:ext cx="4489098" cy="532987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1811892"/>
            <a:ext cx="4489098" cy="329182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143" y="1278906"/>
            <a:ext cx="4490861" cy="532987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43" y="1811892"/>
            <a:ext cx="4490861" cy="329182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A227B-3BE3-4A1F-AC42-C12D413A6389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29999910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3B58C-43B6-4790-82E4-640869A0281E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21362731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95D46-BC3B-4DDD-8E6F-C1C4817D2FFC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1486130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3" y="227479"/>
            <a:ext cx="3342570" cy="968106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278" y="227484"/>
            <a:ext cx="5679722" cy="487624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3" y="1195587"/>
            <a:ext cx="3342570" cy="3908134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9FABA-504C-4FFC-AE37-0C77FB83F23E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33541937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431" y="3999389"/>
            <a:ext cx="6096000" cy="472151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1431" y="510504"/>
            <a:ext cx="6096000" cy="3428048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1431" y="4471540"/>
            <a:ext cx="6096000" cy="67053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AC3B7-A2D4-4FF5-884C-295FFF01818F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40515130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99837-FDC7-4122-A9BF-03599E800B9C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2126405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17696" y="277741"/>
            <a:ext cx="2305403" cy="50984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9726" y="277741"/>
            <a:ext cx="6748639" cy="50984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262DF-F576-47DC-B967-56E8C7B89FE7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32860391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2404789"/>
            <a:ext cx="7620000" cy="519373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3000865"/>
            <a:ext cx="7620000" cy="1379419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49639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954774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9" y="3281638"/>
            <a:ext cx="8763000" cy="519373"/>
          </a:xfrm>
        </p:spPr>
        <p:txBody>
          <a:bodyPr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9" y="3823496"/>
            <a:ext cx="8763000" cy="1249809"/>
          </a:xfrm>
        </p:spPr>
        <p:txBody>
          <a:bodyPr/>
          <a:lstStyle>
            <a:lvl1pPr marL="0" indent="0">
              <a:buNone/>
              <a:defRPr sz="1350"/>
            </a:lvl1pPr>
            <a:lvl2pPr marL="257175" indent="0">
              <a:buNone/>
              <a:defRPr sz="1125"/>
            </a:lvl2pPr>
            <a:lvl3pPr marL="514350" indent="0">
              <a:buNone/>
              <a:defRPr sz="1013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88734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724" y="1477288"/>
            <a:ext cx="4515556" cy="3629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611" y="1477288"/>
            <a:ext cx="4515556" cy="3629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06177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264" y="1131522"/>
            <a:ext cx="8763000" cy="276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266" y="1400580"/>
            <a:ext cx="4298597" cy="68640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266" y="2086983"/>
            <a:ext cx="4298597" cy="30696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0" y="1400580"/>
            <a:ext cx="4319764" cy="68640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0" y="2086983"/>
            <a:ext cx="4319764" cy="30696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6937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156614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6606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268" y="1437027"/>
            <a:ext cx="3277306" cy="276999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764" y="822631"/>
            <a:ext cx="5143500" cy="4060226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0268" y="1714024"/>
            <a:ext cx="3277306" cy="317544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02483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268" y="1437027"/>
            <a:ext cx="3277306" cy="276999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764" y="822631"/>
            <a:ext cx="5143500" cy="4060226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en-US" noProof="0" dirty="0"/>
              <a:t>Click icon to add picture</a:t>
            </a:r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0268" y="1714024"/>
            <a:ext cx="3277306" cy="317544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32202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888266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17698" y="757821"/>
            <a:ext cx="276999" cy="43485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9324" y="757821"/>
            <a:ext cx="7149041" cy="43485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22327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" y="-19955"/>
            <a:ext cx="5481218" cy="5736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9804" y="1176986"/>
            <a:ext cx="6080676" cy="1979670"/>
          </a:xfrm>
        </p:spPr>
        <p:txBody>
          <a:bodyPr>
            <a:normAutofit/>
          </a:bodyPr>
          <a:lstStyle>
            <a:lvl1pPr algn="ctr"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19805" y="3376282"/>
            <a:ext cx="6071884" cy="1460094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9320471" y="5316297"/>
            <a:ext cx="839529" cy="397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946" y="3955606"/>
            <a:ext cx="4443237" cy="159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1325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67" y="157156"/>
            <a:ext cx="9441049" cy="83986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67" y="1116997"/>
            <a:ext cx="9521058" cy="4139310"/>
          </a:xfrm>
        </p:spPr>
        <p:txBody>
          <a:bodyPr>
            <a:normAutofit/>
          </a:bodyPr>
          <a:lstStyle>
            <a:lvl1pPr marL="363538" indent="-363538">
              <a:spcBef>
                <a:spcPts val="600"/>
              </a:spcBef>
              <a:buSzPct val="90000"/>
              <a:defRPr sz="2800"/>
            </a:lvl1pPr>
            <a:lvl2pPr marL="711200" indent="-347663">
              <a:spcBef>
                <a:spcPts val="600"/>
              </a:spcBef>
              <a:buSzPct val="90000"/>
              <a:defRPr sz="2400"/>
            </a:lvl2pPr>
            <a:lvl3pPr marL="900113" indent="-188913">
              <a:spcBef>
                <a:spcPts val="600"/>
              </a:spcBef>
              <a:buFont typeface="Wingdings" panose="05000000000000000000" pitchFamily="2" charset="2"/>
              <a:buChar char="§"/>
              <a:defRPr sz="2000"/>
            </a:lvl3pPr>
            <a:lvl4pPr marL="1160463" indent="-260350">
              <a:spcBef>
                <a:spcPts val="600"/>
              </a:spcBef>
              <a:buFont typeface="Arial" panose="020B0604020202020204" pitchFamily="34" charset="0"/>
              <a:buChar char="•"/>
              <a:defRPr sz="1800"/>
            </a:lvl4pPr>
            <a:lvl5pPr marL="1349375" indent="-188913">
              <a:spcBef>
                <a:spcPts val="6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2126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67" y="817046"/>
            <a:ext cx="9521058" cy="899850"/>
          </a:xfrm>
        </p:spPr>
        <p:txBody>
          <a:bodyPr anchor="t">
            <a:normAutofit/>
          </a:bodyPr>
          <a:lstStyle>
            <a:lvl1pPr algn="l">
              <a:defRPr sz="3200" b="1" cap="none" baseline="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79468" y="2136827"/>
            <a:ext cx="3920436" cy="2639560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4359920" y="2136827"/>
            <a:ext cx="5440604" cy="2639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6249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9467" y="1116997"/>
            <a:ext cx="4715867" cy="40793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667" y="1116997"/>
            <a:ext cx="4715867" cy="40793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6209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67" y="157156"/>
            <a:ext cx="9361040" cy="839860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259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10.xml"/><Relationship Id="rId21" Type="http://schemas.openxmlformats.org/officeDocument/2006/relationships/image" Target="../media/image5.jpeg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9.xml"/><Relationship Id="rId16" Type="http://schemas.openxmlformats.org/officeDocument/2006/relationships/tags" Target="../tags/tag1.xml"/><Relationship Id="rId20" Type="http://schemas.openxmlformats.org/officeDocument/2006/relationships/tags" Target="../tags/tag5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7.xml"/><Relationship Id="rId19" Type="http://schemas.openxmlformats.org/officeDocument/2006/relationships/tags" Target="../tags/tag4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" y="5437440"/>
            <a:ext cx="10159999" cy="2759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83457" y="5467735"/>
            <a:ext cx="1095168" cy="208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SITA SOC Ltd</a:t>
            </a:r>
            <a:endParaRPr lang="en-GB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157156"/>
            <a:ext cx="9720000" cy="523075"/>
          </a:xfrm>
          <a:prstGeom prst="rect">
            <a:avLst/>
          </a:prstGeom>
          <a:noFill/>
          <a:ln cmpd="sng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834743"/>
            <a:ext cx="9720000" cy="4469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472489" y="5467735"/>
            <a:ext cx="480054" cy="208511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846625">
              <a:buClrTx/>
              <a:buSzTx/>
              <a:buFontTx/>
              <a:buNone/>
            </a:pPr>
            <a:fld id="{42C328C1-A84F-4A39-A664-DBA00541A8C6}" type="slidenum">
              <a:rPr lang="en-US" sz="1400" b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/>
              </a:rPr>
              <a:pPr algn="r" defTabSz="846625">
                <a:buClrTx/>
                <a:buSzTx/>
                <a:buFontTx/>
                <a:buNone/>
              </a:pPr>
              <a:t>‹#›</a:t>
            </a:fld>
            <a:endParaRPr lang="en-US" sz="1400" b="0" dirty="0">
              <a:solidFill>
                <a:schemeClr val="bg1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6516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710" r:id="rId6"/>
    <p:sldLayoutId id="2147483712" r:id="rId7"/>
  </p:sldLayoutIdLst>
  <p:hf sldNum="0" hdr="0" ftr="0" dt="0"/>
  <p:txStyles>
    <p:titleStyle>
      <a:lvl1pPr algn="l" defTabSz="846625" rtl="0" eaLnBrk="1" latinLnBrk="0" hangingPunct="1">
        <a:spcBef>
          <a:spcPct val="0"/>
        </a:spcBef>
        <a:buNone/>
        <a:defRPr sz="2800" b="1" kern="1200">
          <a:solidFill>
            <a:srgbClr val="0E1B8D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317485" indent="-31748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658486" indent="-32189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2pPr>
      <a:lvl3pPr marL="833396" indent="-174910" algn="l" defTabSz="846625" rtl="0" eaLnBrk="1" latinLnBrk="0" hangingPunct="1">
        <a:spcBef>
          <a:spcPts val="556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3pPr>
      <a:lvl4pPr marL="995078" indent="-161682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4pPr>
      <a:lvl5pPr marL="1168518" indent="-173440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5pPr>
      <a:lvl6pPr marL="2328217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751529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2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598153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12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2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36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49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561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873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18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497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9724" y="1477288"/>
            <a:ext cx="9200444" cy="36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1333" y="5435678"/>
            <a:ext cx="2370667" cy="16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88">
                <a:solidFill>
                  <a:schemeClr val="bg1"/>
                </a:solidFill>
              </a:defRPr>
            </a:lvl1pPr>
          </a:lstStyle>
          <a:p>
            <a:fld id="{5E3D6622-9462-4B8E-8D28-045F6EFC44BE}" type="slidenum">
              <a:rPr lang="en-ZA" smtClean="0"/>
              <a:t>‹#›</a:t>
            </a:fld>
            <a:endParaRPr lang="en-ZA" dirty="0"/>
          </a:p>
        </p:txBody>
      </p:sp>
      <p:sp>
        <p:nvSpPr>
          <p:cNvPr id="1028" name="AcnSubjectTitle_ID_1031" hidden="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679100" y="1183686"/>
            <a:ext cx="776111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defRPr/>
            </a:pPr>
            <a:r>
              <a:rPr lang="en-ZA" altLang="en-US" sz="900" b="1" dirty="0">
                <a:solidFill>
                  <a:srgbClr val="00BC8B"/>
                </a:solidFill>
              </a:rPr>
              <a:t>Subject Title</a:t>
            </a:r>
          </a:p>
        </p:txBody>
      </p:sp>
      <p:sp>
        <p:nvSpPr>
          <p:cNvPr id="1029" name="AcnActionTitle_ID_1032"/>
          <p:cNvSpPr>
            <a:spLocks noGrp="1" noChangeArrowheads="1"/>
          </p:cNvSpPr>
          <p:nvPr>
            <p:ph type="title"/>
            <p:custDataLst>
              <p:tags r:id="rId17"/>
            </p:custDataLst>
          </p:nvPr>
        </p:nvSpPr>
        <p:spPr bwMode="gray">
          <a:xfrm>
            <a:off x="199321" y="709626"/>
            <a:ext cx="97560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  <p:sp>
        <p:nvSpPr>
          <p:cNvPr id="1030" name="AcnStamp_ID_1030" hidden="1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9141067" y="1175749"/>
            <a:ext cx="814325" cy="150107"/>
          </a:xfrm>
          <a:prstGeom prst="leftRightArrow">
            <a:avLst>
              <a:gd name="adj1" fmla="val 100000"/>
              <a:gd name="adj2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14288" rIns="0" bIns="14288">
            <a:spAutoFit/>
          </a:bodyPr>
          <a:lstStyle>
            <a:lvl1pPr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788" b="1" dirty="0"/>
              <a:t>MASTER STAMP</a:t>
            </a:r>
          </a:p>
        </p:txBody>
      </p:sp>
      <p:cxnSp>
        <p:nvCxnSpPr>
          <p:cNvPr id="1031" name="AcnStpConnector_ID_1031" hidden="1"/>
          <p:cNvCxnSpPr>
            <a:cxnSpLocks noChangeShapeType="1"/>
            <a:stCxn id="1030" idx="2"/>
            <a:endCxn id="1030" idx="0"/>
          </p:cNvCxnSpPr>
          <p:nvPr>
            <p:custDataLst>
              <p:tags r:id="rId19"/>
            </p:custDataLst>
          </p:nvPr>
        </p:nvCxnSpPr>
        <p:spPr bwMode="gray">
          <a:xfrm>
            <a:off x="9141067" y="1175749"/>
            <a:ext cx="8143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2" name="AcnStpConnector_ID_1032" hidden="1"/>
          <p:cNvCxnSpPr>
            <a:cxnSpLocks noChangeShapeType="1"/>
            <a:stCxn id="1030" idx="4"/>
            <a:endCxn id="1030" idx="6"/>
          </p:cNvCxnSpPr>
          <p:nvPr>
            <p:custDataLst>
              <p:tags r:id="rId20"/>
            </p:custDataLst>
          </p:nvPr>
        </p:nvCxnSpPr>
        <p:spPr bwMode="gray">
          <a:xfrm>
            <a:off x="9141067" y="1325856"/>
            <a:ext cx="81432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51813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charset="0"/>
        </a:defRPr>
      </a:lvl5pPr>
      <a:lvl6pPr marL="257175"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charset="0"/>
        </a:defRPr>
      </a:lvl6pPr>
      <a:lvl7pPr marL="514350"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charset="0"/>
        </a:defRPr>
      </a:lvl7pPr>
      <a:lvl8pPr marL="771525"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charset="0"/>
        </a:defRPr>
      </a:lvl8pPr>
      <a:lvl9pPr marL="1028700"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Char char="•"/>
        <a:defRPr sz="1125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Char char="•"/>
        <a:defRPr sz="900">
          <a:solidFill>
            <a:schemeClr val="tx1"/>
          </a:solidFill>
          <a:latin typeface="+mn-lt"/>
        </a:defRPr>
      </a:lvl3pPr>
      <a:lvl4pPr marL="900113" indent="-128588" algn="l" rtl="0" eaLnBrk="1" fontAlgn="base" hangingPunct="1">
        <a:spcBef>
          <a:spcPct val="20000"/>
        </a:spcBef>
        <a:spcAft>
          <a:spcPct val="0"/>
        </a:spcAft>
        <a:buChar char="–"/>
        <a:defRPr sz="788">
          <a:solidFill>
            <a:schemeClr val="tx1"/>
          </a:solidFill>
          <a:latin typeface="+mn-lt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5pPr>
      <a:lvl6pPr marL="1414463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6pPr>
      <a:lvl7pPr marL="1671638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7pPr>
      <a:lvl8pPr marL="1928813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8pPr>
      <a:lvl9pPr marL="2185988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098" y="277741"/>
            <a:ext cx="9144000" cy="83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9724" y="1236588"/>
            <a:ext cx="9200444" cy="4139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1333" y="5435678"/>
            <a:ext cx="2370667" cy="16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88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C8CD419-5D30-4D62-B115-5F09073D3894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175407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Arial" charset="0"/>
        </a:defRPr>
      </a:lvl5pPr>
      <a:lvl6pPr marL="257175"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Arial" charset="0"/>
        </a:defRPr>
      </a:lvl6pPr>
      <a:lvl7pPr marL="514350"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Arial" charset="0"/>
        </a:defRPr>
      </a:lvl7pPr>
      <a:lvl8pPr marL="771525"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Arial" charset="0"/>
        </a:defRPr>
      </a:lvl8pPr>
      <a:lvl9pPr marL="1028700" algn="r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2"/>
          </a:solidFill>
          <a:latin typeface="Arial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Char char="•"/>
        <a:defRPr sz="1125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Char char="•"/>
        <a:defRPr sz="900">
          <a:solidFill>
            <a:schemeClr val="tx1"/>
          </a:solidFill>
          <a:latin typeface="+mn-lt"/>
        </a:defRPr>
      </a:lvl3pPr>
      <a:lvl4pPr marL="900113" indent="-128588" algn="l" rtl="0" eaLnBrk="1" fontAlgn="base" hangingPunct="1">
        <a:spcBef>
          <a:spcPct val="20000"/>
        </a:spcBef>
        <a:spcAft>
          <a:spcPct val="0"/>
        </a:spcAft>
        <a:buChar char="–"/>
        <a:defRPr sz="788">
          <a:solidFill>
            <a:schemeClr val="tx1"/>
          </a:solidFill>
          <a:latin typeface="+mn-lt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5pPr>
      <a:lvl6pPr marL="1414463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6pPr>
      <a:lvl7pPr marL="1671638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7pPr>
      <a:lvl8pPr marL="1928813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8pPr>
      <a:lvl9pPr marL="2185988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9724" y="1477288"/>
            <a:ext cx="9200444" cy="36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ZA" altLang="en-US"/>
          </a:p>
        </p:txBody>
      </p:sp>
      <p:sp>
        <p:nvSpPr>
          <p:cNvPr id="3075" name="AcnActionTitle_ID_103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gray">
          <a:xfrm>
            <a:off x="199321" y="709626"/>
            <a:ext cx="97560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5308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b="1" kern="1200">
          <a:solidFill>
            <a:srgbClr val="214C99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panose="020B0604020202020204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panose="020B0604020202020204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panose="020B0604020202020204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panose="020B0604020202020204" pitchFamily="34" charset="0"/>
        </a:defRPr>
      </a:lvl5pPr>
      <a:lvl6pPr marL="257175"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panose="020B0604020202020204" pitchFamily="34" charset="0"/>
        </a:defRPr>
      </a:lvl6pPr>
      <a:lvl7pPr marL="514350"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panose="020B0604020202020204" pitchFamily="34" charset="0"/>
        </a:defRPr>
      </a:lvl7pPr>
      <a:lvl8pPr marL="771525"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panose="020B0604020202020204" pitchFamily="34" charset="0"/>
        </a:defRPr>
      </a:lvl8pPr>
      <a:lvl9pPr marL="1028700" algn="r" rtl="0" eaLnBrk="1" fontAlgn="base" hangingPunct="1">
        <a:spcBef>
          <a:spcPct val="0"/>
        </a:spcBef>
        <a:spcAft>
          <a:spcPct val="0"/>
        </a:spcAft>
        <a:defRPr b="1">
          <a:solidFill>
            <a:srgbClr val="214C99"/>
          </a:solidFill>
          <a:latin typeface="Arial" panose="020B0604020202020204" pitchFamily="34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rtl="0" eaLnBrk="1" fontAlgn="base" hangingPunct="1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rtl="0" eaLnBrk="1" fontAlgn="base" hangingPunct="1">
        <a:spcBef>
          <a:spcPct val="20000"/>
        </a:spcBef>
        <a:spcAft>
          <a:spcPct val="0"/>
        </a:spcAft>
        <a:buChar char="–"/>
        <a:defRPr sz="788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Char char="»"/>
        <a:defRPr sz="788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058" y="2646"/>
            <a:ext cx="2601738" cy="201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422893"/>
            <a:ext cx="10160000" cy="20512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ZA" sz="1400" dirty="0"/>
              <a:t>    SITA</a:t>
            </a:r>
            <a:r>
              <a:rPr lang="en-ZA" sz="1400" baseline="0" dirty="0"/>
              <a:t> SOC Ltd</a:t>
            </a:r>
            <a:endParaRPr lang="en-ZA" sz="14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9468" y="157156"/>
            <a:ext cx="9441049" cy="85258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9468" y="1116997"/>
            <a:ext cx="9441049" cy="4139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320472" y="5402346"/>
            <a:ext cx="480054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914400">
              <a:buClrTx/>
              <a:buSzTx/>
              <a:buFontTx/>
              <a:buNone/>
            </a:pPr>
            <a:fld id="{42C328C1-A84F-4A39-A664-DBA00541A8C6}" type="slidenum">
              <a:rPr lang="en-US" sz="160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/>
              </a:rPr>
              <a:pPr algn="r" defTabSz="914400">
                <a:buClrTx/>
                <a:buSzTx/>
                <a:buFontTx/>
                <a:buNone/>
              </a:pPr>
              <a:t>‹#›</a:t>
            </a:fld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6516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buSzPct val="90000"/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1200" indent="-347663" algn="l" defTabSz="914400" rtl="0" eaLnBrk="1" latinLnBrk="0" hangingPunct="1">
        <a:spcBef>
          <a:spcPts val="600"/>
        </a:spcBef>
        <a:buSzPct val="9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188913" algn="l" defTabSz="914400" rtl="0" eaLnBrk="1" latinLnBrk="0" hangingPunct="1">
        <a:spcBef>
          <a:spcPts val="6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indent="-174625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063" indent="-187325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A1CB8725-3562-FEF2-2F38-F695FBD60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3736" y="1848594"/>
            <a:ext cx="7272808" cy="2880320"/>
          </a:xfrm>
        </p:spPr>
        <p:txBody>
          <a:bodyPr>
            <a:normAutofit fontScale="90000"/>
          </a:bodyPr>
          <a:lstStyle/>
          <a:p>
            <a:br>
              <a:rPr lang="en-US" sz="4400" dirty="0">
                <a:latin typeface="Calibri"/>
                <a:cs typeface="Calibri"/>
              </a:rPr>
            </a:br>
            <a:r>
              <a:rPr lang="en-US" sz="4400" dirty="0">
                <a:latin typeface="Calibri"/>
                <a:cs typeface="Calibri"/>
              </a:rPr>
              <a:t>Gartner </a:t>
            </a:r>
            <a:r>
              <a:rPr lang="en-US" sz="4000" dirty="0">
                <a:latin typeface="Calibri"/>
                <a:cs typeface="Calibri"/>
              </a:rPr>
              <a:t>Framework Agreement </a:t>
            </a:r>
            <a:br>
              <a:rPr lang="en-US" sz="4000" dirty="0">
                <a:latin typeface="Calibri"/>
                <a:cs typeface="Calibri"/>
              </a:rPr>
            </a:br>
            <a:r>
              <a:rPr lang="en-US" sz="4000" dirty="0">
                <a:latin typeface="Calibri"/>
                <a:cs typeface="Calibri"/>
              </a:rPr>
              <a:t>Engagement Model</a:t>
            </a:r>
            <a:br>
              <a:rPr lang="en-US" sz="4000" dirty="0">
                <a:latin typeface="Calibri"/>
                <a:cs typeface="Calibri"/>
              </a:rPr>
            </a:br>
            <a:r>
              <a:rPr lang="en-US" sz="4000" dirty="0">
                <a:latin typeface="Calibri"/>
                <a:cs typeface="Calibri"/>
              </a:rPr>
              <a:t>01 October 2026 – 30 September 2031</a:t>
            </a:r>
            <a:endParaRPr lang="en-GB" sz="4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997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666" dirty="0"/>
              <a:t>Framework Process Milestones – Subscription Renewals &amp; New Business</a:t>
            </a:r>
            <a:endParaRPr lang="af-ZA" sz="2666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17412003"/>
              </p:ext>
            </p:extLst>
          </p:nvPr>
        </p:nvGraphicFramePr>
        <p:xfrm>
          <a:off x="1048608" y="984498"/>
          <a:ext cx="8054784" cy="4217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23531" y="1723250"/>
            <a:ext cx="16882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Adhoc</a:t>
            </a:r>
          </a:p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90 days before </a:t>
            </a:r>
          </a:p>
          <a:p>
            <a:r>
              <a:rPr lang="en-ZA" sz="1000" dirty="0"/>
              <a:t>        </a:t>
            </a:r>
            <a:endParaRPr lang="af-ZA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5998424" y="1723453"/>
            <a:ext cx="1478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4 days </a:t>
            </a:r>
          </a:p>
          <a:p>
            <a:r>
              <a:rPr lang="en-ZA" sz="1000" dirty="0"/>
              <a:t>         of request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8169" y="1690461"/>
            <a:ext cx="1453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24 hours  of request</a:t>
            </a:r>
            <a:endParaRPr lang="af-ZA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7691546" y="2893407"/>
            <a:ext cx="1369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2 days</a:t>
            </a:r>
          </a:p>
          <a:p>
            <a:r>
              <a:rPr lang="en-ZA" sz="1000" dirty="0"/>
              <a:t>         of BAS notice</a:t>
            </a:r>
            <a:endParaRPr lang="af-ZA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920947" y="4040694"/>
            <a:ext cx="1655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1 week of service start date </a:t>
            </a:r>
            <a:endParaRPr lang="af-ZA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4791968" y="4741419"/>
            <a:ext cx="1424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60 days </a:t>
            </a:r>
          </a:p>
          <a:p>
            <a:r>
              <a:rPr lang="en-ZA" sz="1000" dirty="0"/>
              <a:t>        of invoicing</a:t>
            </a:r>
            <a:endParaRPr lang="af-ZA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646158" y="4147756"/>
            <a:ext cx="1723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2 days of receipt of all documents</a:t>
            </a:r>
          </a:p>
          <a:p>
            <a:endParaRPr lang="af-ZA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880015" y="4157199"/>
            <a:ext cx="1939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3 days of</a:t>
            </a:r>
          </a:p>
          <a:p>
            <a:r>
              <a:rPr lang="en-ZA" sz="1000" dirty="0"/>
              <a:t>        receipt of all documents</a:t>
            </a:r>
            <a:endParaRPr lang="af-ZA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4148592" y="2872025"/>
            <a:ext cx="2111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Client dependant </a:t>
            </a:r>
            <a:endParaRPr lang="af-ZA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4370077" y="4130801"/>
            <a:ext cx="14554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On receipt of signed Gartner Contract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404E2E-0E58-487D-93D7-5BC70F9425D1}"/>
              </a:ext>
            </a:extLst>
          </p:cNvPr>
          <p:cNvSpPr txBox="1"/>
          <p:nvPr/>
        </p:nvSpPr>
        <p:spPr>
          <a:xfrm>
            <a:off x="4540117" y="1729880"/>
            <a:ext cx="1097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GB" sz="1000" dirty="0"/>
              <a:t>Client Dependant</a:t>
            </a:r>
            <a:endParaRPr lang="en-ZA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BEE8D2-5EDE-4BFF-A25D-5AFBC4951FDD}"/>
              </a:ext>
            </a:extLst>
          </p:cNvPr>
          <p:cNvSpPr txBox="1"/>
          <p:nvPr/>
        </p:nvSpPr>
        <p:spPr>
          <a:xfrm>
            <a:off x="5998424" y="2867724"/>
            <a:ext cx="1253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Within 2 days of BAS notice</a:t>
            </a:r>
            <a:endParaRPr lang="en-ZA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3A3167-7ABB-4483-8070-02E8CAC956A4}"/>
              </a:ext>
            </a:extLst>
          </p:cNvPr>
          <p:cNvSpPr txBox="1"/>
          <p:nvPr/>
        </p:nvSpPr>
        <p:spPr>
          <a:xfrm>
            <a:off x="2631711" y="2868933"/>
            <a:ext cx="1738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ZA" sz="1000" dirty="0"/>
              <a:t>Within 3 days of receipt of document pack</a:t>
            </a:r>
            <a:endParaRPr lang="af-ZA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119A4C-C987-42E2-9548-9218FA639717}"/>
              </a:ext>
            </a:extLst>
          </p:cNvPr>
          <p:cNvSpPr txBox="1"/>
          <p:nvPr/>
        </p:nvSpPr>
        <p:spPr>
          <a:xfrm>
            <a:off x="784339" y="2884996"/>
            <a:ext cx="1939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30 days of</a:t>
            </a:r>
          </a:p>
          <a:p>
            <a:r>
              <a:rPr lang="en-ZA" sz="1000" dirty="0"/>
              <a:t>        quote submission</a:t>
            </a:r>
            <a:endParaRPr lang="af-ZA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272E7C-B9A3-4D6D-A43C-A6E82C2818C7}"/>
              </a:ext>
            </a:extLst>
          </p:cNvPr>
          <p:cNvSpPr txBox="1"/>
          <p:nvPr/>
        </p:nvSpPr>
        <p:spPr>
          <a:xfrm>
            <a:off x="7691546" y="4029348"/>
            <a:ext cx="17239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70" indent="-285670">
              <a:buFont typeface="Arial" panose="020B0604020202020204" pitchFamily="34" charset="0"/>
              <a:buChar char="•"/>
            </a:pPr>
            <a:r>
              <a:rPr lang="en-ZA" sz="1000" dirty="0"/>
              <a:t>Within 30 days of contract start date</a:t>
            </a:r>
          </a:p>
          <a:p>
            <a:endParaRPr lang="af-ZA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978739-9F8D-FC24-AB57-F95CEFF55F09}"/>
              </a:ext>
            </a:extLst>
          </p:cNvPr>
          <p:cNvSpPr txBox="1"/>
          <p:nvPr/>
        </p:nvSpPr>
        <p:spPr>
          <a:xfrm>
            <a:off x="8948036" y="4547867"/>
            <a:ext cx="8745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On receipt of relevant documents</a:t>
            </a:r>
            <a:endParaRPr lang="en-ZA" sz="1000" dirty="0"/>
          </a:p>
        </p:txBody>
      </p:sp>
    </p:spTree>
    <p:extLst>
      <p:ext uri="{BB962C8B-B14F-4D97-AF65-F5344CB8AC3E}">
        <p14:creationId xmlns:p14="http://schemas.microsoft.com/office/powerpoint/2010/main" val="90598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2009/01/25 10:48:34 A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ActionTitle"/>
  <p:tag name="DATE" val="2009/01/25 10:48:41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amp"/>
  <p:tag name="DATE" val="2009/02/26 12:12:53 P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pConnector"/>
  <p:tag name="DATE" val="2009/02/26 12:12:54 P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pConnector"/>
  <p:tag name="DATE" val="2009/02/26 12:12:54 P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ActionTitle"/>
  <p:tag name="DATE" val="2009/01/25 10:48:41 AM"/>
</p:tagLst>
</file>

<file path=ppt/theme/theme1.xml><?xml version="1.0" encoding="utf-8"?>
<a:theme xmlns:a="http://schemas.openxmlformats.org/drawingml/2006/main" name="SITA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T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A Presentation 2017 v5.4b" id="{A26683BB-EBB3-4A67-8BCD-716C361A3976}" vid="{3C9C3EFF-A923-419B-8237-EADCF6E4FC44}"/>
    </a:ext>
  </a:extLst>
</a:theme>
</file>

<file path=ppt/theme/theme2.xml><?xml version="1.0" encoding="utf-8"?>
<a:theme xmlns:a="http://schemas.openxmlformats.org/drawingml/2006/main" name="SITA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ITA" id="{ACECEA91-40BD-44BB-845A-089B948BFA11}" vid="{2D27CA25-ACA1-44DB-B9D2-6265F457F560}"/>
    </a:ext>
  </a:extLst>
</a:theme>
</file>

<file path=ppt/theme/theme3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lectronic Document Delivery_Service Packaging Approval Sub V1.0 EXCO_Nov 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SITA Powerpoint template</Template>
  <TotalTime>36777</TotalTime>
  <Words>224</Words>
  <Application>Microsoft Office PowerPoint</Application>
  <PresentationFormat>Custom</PresentationFormat>
  <Paragraphs>66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Calibri</vt:lpstr>
      <vt:lpstr>Wingdings</vt:lpstr>
      <vt:lpstr>Calibri Light</vt:lpstr>
      <vt:lpstr>Arial</vt:lpstr>
      <vt:lpstr>SITA 2017</vt:lpstr>
      <vt:lpstr>SITA</vt:lpstr>
      <vt:lpstr>4_Default Design</vt:lpstr>
      <vt:lpstr>3_Default Design</vt:lpstr>
      <vt:lpstr>Electronic Document Delivery_Service Packaging Approval Sub V1.0 EXCO_Nov 2016</vt:lpstr>
      <vt:lpstr> Gartner Framework Agreement  Engagement Model 01 October 2026 – 30 September 2031</vt:lpstr>
      <vt:lpstr>Framework Process Milestones – Subscription Renewals &amp; New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Disaster Recovery Solutions</dc:title>
  <dc:creator>Ronelle Bezuidenhout</dc:creator>
  <cp:lastModifiedBy>Hlamalani Shipalana</cp:lastModifiedBy>
  <cp:revision>1298</cp:revision>
  <dcterms:modified xsi:type="dcterms:W3CDTF">2026-10-06T11:27:42Z</dcterms:modified>
  <cp:contentStatus/>
</cp:coreProperties>
</file>